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63" r:id="rId4"/>
    <p:sldId id="267" r:id="rId5"/>
    <p:sldId id="259" r:id="rId6"/>
    <p:sldId id="260" r:id="rId7"/>
    <p:sldId id="262" r:id="rId8"/>
    <p:sldId id="268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94" autoAdjust="0"/>
    <p:restoredTop sz="94660"/>
  </p:normalViewPr>
  <p:slideViewPr>
    <p:cSldViewPr snapToGrid="0">
      <p:cViewPr varScale="1">
        <p:scale>
          <a:sx n="96" d="100"/>
          <a:sy n="96" d="100"/>
        </p:scale>
        <p:origin x="13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of Applications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Agricultural Preserve</c:v>
                </c:pt>
                <c:pt idx="1">
                  <c:v>Boundary Line Adjustment</c:v>
                </c:pt>
                <c:pt idx="2">
                  <c:v>Certificates of Compliance</c:v>
                </c:pt>
                <c:pt idx="3">
                  <c:v>Camping Permit</c:v>
                </c:pt>
                <c:pt idx="4">
                  <c:v>Home Occupation</c:v>
                </c:pt>
                <c:pt idx="5">
                  <c:v>Pre-Project Inspection</c:v>
                </c:pt>
                <c:pt idx="6">
                  <c:v>Road Abandonment</c:v>
                </c:pt>
                <c:pt idx="7">
                  <c:v>Mine Reclamation</c:v>
                </c:pt>
                <c:pt idx="8">
                  <c:v>Sign Permit</c:v>
                </c:pt>
                <c:pt idx="9">
                  <c:v>Special Project</c:v>
                </c:pt>
                <c:pt idx="10">
                  <c:v>Tentative Parcel Map</c:v>
                </c:pt>
                <c:pt idx="11">
                  <c:v>Use Permit</c:v>
                </c:pt>
                <c:pt idx="12">
                  <c:v>Vacation Rental</c:v>
                </c:pt>
                <c:pt idx="13">
                  <c:v>Zone Change</c:v>
                </c:pt>
              </c:strCache>
            </c:strRef>
          </c:cat>
          <c:val>
            <c:numRef>
              <c:f>Sheet1!$B$2:$B$15</c:f>
              <c:numCache>
                <c:formatCode>General</c:formatCode>
                <c:ptCount val="14"/>
                <c:pt idx="0">
                  <c:v>14</c:v>
                </c:pt>
                <c:pt idx="1">
                  <c:v>28</c:v>
                </c:pt>
                <c:pt idx="2">
                  <c:v>2</c:v>
                </c:pt>
                <c:pt idx="3">
                  <c:v>4</c:v>
                </c:pt>
                <c:pt idx="4">
                  <c:v>2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  <c:pt idx="8">
                  <c:v>2</c:v>
                </c:pt>
                <c:pt idx="9">
                  <c:v>4</c:v>
                </c:pt>
                <c:pt idx="10">
                  <c:v>2</c:v>
                </c:pt>
                <c:pt idx="11">
                  <c:v>16</c:v>
                </c:pt>
                <c:pt idx="12">
                  <c:v>7</c:v>
                </c:pt>
                <c:pt idx="1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A85-4262-93EF-102EF5D61BF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1680703"/>
        <c:axId val="1884917999"/>
      </c:barChart>
      <c:catAx>
        <c:axId val="163168070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884917999"/>
        <c:crosses val="autoZero"/>
        <c:auto val="1"/>
        <c:lblAlgn val="ctr"/>
        <c:lblOffset val="100"/>
        <c:noMultiLvlLbl val="0"/>
      </c:catAx>
      <c:valAx>
        <c:axId val="188491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en-US"/>
          </a:p>
        </c:txPr>
        <c:crossAx val="163168070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dirty="0">
                <a:latin typeface="+mj-lt"/>
              </a:rPr>
              <a:t>Case Breakdown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Case Breakdown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E3E-482E-839B-1A06382CD4BF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E3E-482E-839B-1A06382CD4BF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E3E-482E-839B-1A06382CD4B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E3E-482E-839B-1A06382CD4BF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E3E-482E-839B-1A06382CD4BF}"/>
              </c:ext>
            </c:extLst>
          </c:dPt>
          <c:dLbls>
            <c:dLbl>
              <c:idx val="4"/>
              <c:tx>
                <c:rich>
                  <a:bodyPr/>
                  <a:lstStyle/>
                  <a:p>
                    <a:r>
                      <a:rPr lang="en-US" dirty="0"/>
                      <a:t>165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3E3E-482E-839B-1A06382CD4B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Land Use</c:v>
                </c:pt>
                <c:pt idx="1">
                  <c:v>Planning</c:v>
                </c:pt>
                <c:pt idx="2">
                  <c:v>Building</c:v>
                </c:pt>
                <c:pt idx="3">
                  <c:v>Hazardous Waste</c:v>
                </c:pt>
                <c:pt idx="4">
                  <c:v>Cannabis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7</c:v>
                </c:pt>
                <c:pt idx="1">
                  <c:v>31</c:v>
                </c:pt>
                <c:pt idx="2">
                  <c:v>241</c:v>
                </c:pt>
                <c:pt idx="3">
                  <c:v>12</c:v>
                </c:pt>
                <c:pt idx="4">
                  <c:v>198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9A-42C5-A5F3-1A1FF577724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_rels/drawing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svg"/><Relationship Id="rId1" Type="http://schemas.openxmlformats.org/officeDocument/2006/relationships/image" Target="../media/image2.png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68DA666-3056-4471-AC6C-6A4E2B956953}" type="doc">
      <dgm:prSet loTypeId="urn:microsoft.com/office/officeart/2005/8/layout/orgChart1" loCatId="hierarchy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4DB1E9BE-996E-4BFB-87CC-8B23F34E1346}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j-lt"/>
            </a:rPr>
            <a:t>Planning Director</a:t>
          </a:r>
        </a:p>
      </dgm:t>
    </dgm:pt>
    <dgm:pt modelId="{C3F6C513-92C3-4B3A-A1FB-CA02034A7C32}" type="parTrans" cxnId="{0592F586-B9A0-4D09-9592-6E249CF5D4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D661B53-3C08-4C59-8EAC-EA7F410D5A4D}" type="sibTrans" cxnId="{0592F586-B9A0-4D09-9592-6E249CF5D4D9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04DA81D-DCCD-4F55-B084-1594F18D996A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j-lt"/>
            </a:rPr>
            <a:t>Planning</a:t>
          </a:r>
        </a:p>
      </dgm:t>
    </dgm:pt>
    <dgm:pt modelId="{130CF3F4-DCB3-4D52-8886-5B2EF1482152}" type="parTrans" cxnId="{315D1D7E-2753-4918-9FF5-FF0C9639033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DDD63492-23A4-4861-A233-E4F998C01D80}" type="sibTrans" cxnId="{315D1D7E-2753-4918-9FF5-FF0C9639033A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2669EB07-BABE-4EF2-8DC5-745EDDDD6DC8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j-lt"/>
            </a:rPr>
            <a:t>Code Enforcement</a:t>
          </a:r>
        </a:p>
      </dgm:t>
    </dgm:pt>
    <dgm:pt modelId="{C6596B29-D755-4E1C-9FE0-BBD522D0887F}" type="parTrans" cxnId="{88A48C76-79D6-4D1B-80CB-9CE85016FDE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5E89FDE-81E1-4683-9A3E-CFBBF42B89EE}" type="sibTrans" cxnId="{88A48C76-79D6-4D1B-80CB-9CE85016FDE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758DAD30-2755-4883-80F5-54A24E3A8CFF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j-lt"/>
            </a:rPr>
            <a:t>Senior Planner</a:t>
          </a:r>
        </a:p>
      </dgm:t>
    </dgm:pt>
    <dgm:pt modelId="{7350E56C-8C2F-4B74-A2DD-DDCF65D7E3F1}" type="parTrans" cxnId="{DE58A167-C02C-4217-BDD7-FB01A267F84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39F67C9-28D8-42BC-AF8E-32C4DAAE903A}" type="sibTrans" cxnId="{DE58A167-C02C-4217-BDD7-FB01A267F841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12388EA1-6EC8-4C3F-9C80-9CCF170AFE1B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j-lt"/>
            </a:rPr>
            <a:t>Associate Planner</a:t>
          </a:r>
        </a:p>
      </dgm:t>
    </dgm:pt>
    <dgm:pt modelId="{55321C9D-D235-4494-85E9-47DD130F03EB}" type="parTrans" cxnId="{A8AE7844-0AA4-4985-8727-8C9C6504050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FAAB61F-7E55-4E3A-A04B-56E0BC8861B1}" type="sibTrans" cxnId="{A8AE7844-0AA4-4985-8727-8C9C65040500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43D84AE9-17BB-4AA9-BCD4-3D76F75AAF7F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j-lt"/>
            </a:rPr>
            <a:t>Senior Planner</a:t>
          </a:r>
          <a:endParaRPr lang="en-US" sz="1600" b="1" u="sng" dirty="0">
            <a:solidFill>
              <a:schemeClr val="tx1"/>
            </a:solidFill>
            <a:latin typeface="+mj-lt"/>
          </a:endParaRPr>
        </a:p>
      </dgm:t>
    </dgm:pt>
    <dgm:pt modelId="{1AF582B4-9CEE-48B0-8F30-321521F06884}" type="parTrans" cxnId="{7C0FB523-AEF1-4ACF-9BB0-A7F86808817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8302DD72-07D5-49CA-B42A-DF4F74B6C88D}" type="sibTrans" cxnId="{7C0FB523-AEF1-4ACF-9BB0-A7F86808817F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2FA2CBA-1A55-40C6-94E5-7F7BDC4E46E5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j-lt"/>
            </a:rPr>
            <a:t>Code Enforcement Officer</a:t>
          </a:r>
        </a:p>
      </dgm:t>
    </dgm:pt>
    <dgm:pt modelId="{20F9695C-8BC2-4996-A051-63C588AB5212}" type="parTrans" cxnId="{7CD12846-9E5D-4373-BC5D-B7804FFBBF3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65FB68FC-5DF7-4905-AB88-C60349D9F6BA}" type="sibTrans" cxnId="{7CD12846-9E5D-4373-BC5D-B7804FFBBF3E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01BE1FE0-5C5A-4A2E-ABEC-540BF5CB1462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j-lt"/>
            </a:rPr>
            <a:t>Code Enforcement Officer</a:t>
          </a:r>
        </a:p>
      </dgm:t>
    </dgm:pt>
    <dgm:pt modelId="{CE9C7988-4766-4FF4-84AD-7A64D4721B35}" type="parTrans" cxnId="{70D62390-311A-469A-9E04-2CC76657F7E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E5706E3A-08E9-4A5F-B06D-2E5AD627B034}" type="sibTrans" cxnId="{70D62390-311A-469A-9E04-2CC76657F7ED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B42D7D90-88BC-41AC-A706-7A23F4BD58CB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j-lt"/>
            </a:rPr>
            <a:t>Code Enforcement Officer</a:t>
          </a:r>
        </a:p>
      </dgm:t>
    </dgm:pt>
    <dgm:pt modelId="{0AADA9EE-E036-422B-AE0A-96BF74172746}" type="parTrans" cxnId="{F45AAFF3-1331-45D6-A914-E226F14A6D7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C9235270-D7F9-4B45-9E40-C633410E69D5}" type="sibTrans" cxnId="{F45AAFF3-1331-45D6-A914-E226F14A6D76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371BDCAA-FAE1-475D-B29E-056A37706A76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j-lt"/>
            </a:rPr>
            <a:t>Planning Commission Secretary</a:t>
          </a:r>
        </a:p>
      </dgm:t>
    </dgm:pt>
    <dgm:pt modelId="{570C56A4-AAE0-40B1-95D4-237F4A8C7F8E}" type="parTrans" cxnId="{A2FE60C1-555E-48B1-BC24-E9EDBC0BD36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ACE47B1F-7577-4093-99BD-BD38416806FD}" type="sibTrans" cxnId="{A2FE60C1-555E-48B1-BC24-E9EDBC0BD362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5BA04C95-FF9F-42C6-9062-AF931985A6A6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j-lt"/>
            </a:rPr>
            <a:t>Planning Permit Technician</a:t>
          </a:r>
        </a:p>
      </dgm:t>
    </dgm:pt>
    <dgm:pt modelId="{9EA14A4E-5361-476D-BBB7-258B239A5DDB}" type="parTrans" cxnId="{98765C57-0A37-4CC9-855A-15768610F3B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F29F1907-20D1-4FCF-B880-FAC50F05AA4D}" type="sibTrans" cxnId="{98765C57-0A37-4CC9-855A-15768610F3B4}">
      <dgm:prSet/>
      <dgm:spPr/>
      <dgm:t>
        <a:bodyPr/>
        <a:lstStyle/>
        <a:p>
          <a:endParaRPr lang="en-US">
            <a:latin typeface="+mj-lt"/>
          </a:endParaRPr>
        </a:p>
      </dgm:t>
    </dgm:pt>
    <dgm:pt modelId="{9B4BD321-8E49-4B51-A2C0-34EA04C124C5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j-lt"/>
            </a:rPr>
            <a:t>Analyst</a:t>
          </a:r>
        </a:p>
      </dgm:t>
    </dgm:pt>
    <dgm:pt modelId="{63EEDE3A-E617-47E2-BDB8-07216FB58270}" type="parTrans" cxnId="{6DD5C581-79DB-45BF-B45F-DE628D6ACD1A}">
      <dgm:prSet/>
      <dgm:spPr/>
      <dgm:t>
        <a:bodyPr/>
        <a:lstStyle/>
        <a:p>
          <a:endParaRPr lang="en-US"/>
        </a:p>
      </dgm:t>
    </dgm:pt>
    <dgm:pt modelId="{F89EE86F-53B0-43B0-9AD6-D527290EE6D5}" type="sibTrans" cxnId="{6DD5C581-79DB-45BF-B45F-DE628D6ACD1A}">
      <dgm:prSet/>
      <dgm:spPr/>
      <dgm:t>
        <a:bodyPr/>
        <a:lstStyle/>
        <a:p>
          <a:endParaRPr lang="en-US"/>
        </a:p>
      </dgm:t>
    </dgm:pt>
    <dgm:pt modelId="{87183C37-1696-4F50-8223-AD4CFE9B9035}" type="asst">
      <dgm:prSet phldrT="[Text]" custT="1"/>
      <dgm:spPr/>
      <dgm:t>
        <a:bodyPr/>
        <a:lstStyle/>
        <a:p>
          <a:r>
            <a:rPr lang="en-US" sz="1600" dirty="0">
              <a:solidFill>
                <a:schemeClr val="tx1"/>
              </a:solidFill>
              <a:latin typeface="+mj-lt"/>
            </a:rPr>
            <a:t>Code Enforcement Supervisor</a:t>
          </a:r>
        </a:p>
      </dgm:t>
    </dgm:pt>
    <dgm:pt modelId="{20779B31-338C-46D8-B1AA-9189469E7C8C}" type="parTrans" cxnId="{B2547B4B-A087-42B9-92F3-0AA3FD2F58BC}">
      <dgm:prSet/>
      <dgm:spPr/>
      <dgm:t>
        <a:bodyPr/>
        <a:lstStyle/>
        <a:p>
          <a:endParaRPr lang="en-US"/>
        </a:p>
      </dgm:t>
    </dgm:pt>
    <dgm:pt modelId="{36BBB44C-78DF-468D-B96F-54B3FA1707D9}" type="sibTrans" cxnId="{B2547B4B-A087-42B9-92F3-0AA3FD2F58BC}">
      <dgm:prSet/>
      <dgm:spPr/>
      <dgm:t>
        <a:bodyPr/>
        <a:lstStyle/>
        <a:p>
          <a:endParaRPr lang="en-US"/>
        </a:p>
      </dgm:t>
    </dgm:pt>
    <dgm:pt modelId="{BCE71FE1-50C3-4AF6-AE65-EF48A8D66AC0}" type="pres">
      <dgm:prSet presAssocID="{768DA666-3056-4471-AC6C-6A4E2B9569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D52C145-DAC6-4302-B2C8-A1D94E701537}" type="pres">
      <dgm:prSet presAssocID="{4DB1E9BE-996E-4BFB-87CC-8B23F34E1346}" presName="hierRoot1" presStyleCnt="0">
        <dgm:presLayoutVars>
          <dgm:hierBranch val="init"/>
        </dgm:presLayoutVars>
      </dgm:prSet>
      <dgm:spPr/>
    </dgm:pt>
    <dgm:pt modelId="{E4713621-CF6C-4587-A12E-432914B1CC8E}" type="pres">
      <dgm:prSet presAssocID="{4DB1E9BE-996E-4BFB-87CC-8B23F34E1346}" presName="rootComposite1" presStyleCnt="0"/>
      <dgm:spPr/>
    </dgm:pt>
    <dgm:pt modelId="{371FDCF0-D01B-43BD-9B65-98223D5CB164}" type="pres">
      <dgm:prSet presAssocID="{4DB1E9BE-996E-4BFB-87CC-8B23F34E1346}" presName="rootText1" presStyleLbl="node0" presStyleIdx="0" presStyleCnt="1">
        <dgm:presLayoutVars>
          <dgm:chPref val="3"/>
        </dgm:presLayoutVars>
      </dgm:prSet>
      <dgm:spPr/>
    </dgm:pt>
    <dgm:pt modelId="{B7B4CE48-6D77-45E0-AED7-658E5D7FFB6D}" type="pres">
      <dgm:prSet presAssocID="{4DB1E9BE-996E-4BFB-87CC-8B23F34E1346}" presName="rootConnector1" presStyleLbl="node1" presStyleIdx="0" presStyleCnt="0"/>
      <dgm:spPr/>
    </dgm:pt>
    <dgm:pt modelId="{616FDA52-0CEF-4B8C-9A1D-5F79C71B8E1A}" type="pres">
      <dgm:prSet presAssocID="{4DB1E9BE-996E-4BFB-87CC-8B23F34E1346}" presName="hierChild2" presStyleCnt="0"/>
      <dgm:spPr/>
    </dgm:pt>
    <dgm:pt modelId="{4E674D18-D29E-4B24-9CE0-7FEF9CB525DF}" type="pres">
      <dgm:prSet presAssocID="{4DB1E9BE-996E-4BFB-87CC-8B23F34E1346}" presName="hierChild3" presStyleCnt="0"/>
      <dgm:spPr/>
    </dgm:pt>
    <dgm:pt modelId="{9D7D26F9-A059-43E1-BBEF-0861CD174E00}" type="pres">
      <dgm:prSet presAssocID="{130CF3F4-DCB3-4D52-8886-5B2EF1482152}" presName="Name111" presStyleLbl="parChTrans1D2" presStyleIdx="0" presStyleCnt="2"/>
      <dgm:spPr/>
    </dgm:pt>
    <dgm:pt modelId="{92A171B1-57CB-49AE-9ED1-ADD4A0791163}" type="pres">
      <dgm:prSet presAssocID="{704DA81D-DCCD-4F55-B084-1594F18D996A}" presName="hierRoot3" presStyleCnt="0">
        <dgm:presLayoutVars>
          <dgm:hierBranch val="init"/>
        </dgm:presLayoutVars>
      </dgm:prSet>
      <dgm:spPr/>
    </dgm:pt>
    <dgm:pt modelId="{9F90CF12-34D8-4849-B657-CAD123E14D65}" type="pres">
      <dgm:prSet presAssocID="{704DA81D-DCCD-4F55-B084-1594F18D996A}" presName="rootComposite3" presStyleCnt="0"/>
      <dgm:spPr/>
    </dgm:pt>
    <dgm:pt modelId="{FEB3C9BD-B225-41EB-8551-0809AF510ABB}" type="pres">
      <dgm:prSet presAssocID="{704DA81D-DCCD-4F55-B084-1594F18D996A}" presName="rootText3" presStyleLbl="asst1" presStyleIdx="0" presStyleCnt="12">
        <dgm:presLayoutVars>
          <dgm:chPref val="3"/>
        </dgm:presLayoutVars>
      </dgm:prSet>
      <dgm:spPr/>
    </dgm:pt>
    <dgm:pt modelId="{CB3D72D2-1DC2-4395-9590-93D65807A267}" type="pres">
      <dgm:prSet presAssocID="{704DA81D-DCCD-4F55-B084-1594F18D996A}" presName="rootConnector3" presStyleLbl="asst1" presStyleIdx="0" presStyleCnt="12"/>
      <dgm:spPr/>
    </dgm:pt>
    <dgm:pt modelId="{B7BB58E5-292F-426A-87CF-F1C2DE300EAA}" type="pres">
      <dgm:prSet presAssocID="{704DA81D-DCCD-4F55-B084-1594F18D996A}" presName="hierChild6" presStyleCnt="0"/>
      <dgm:spPr/>
    </dgm:pt>
    <dgm:pt modelId="{DF676DF1-9547-4313-87C0-CE5E266D32DA}" type="pres">
      <dgm:prSet presAssocID="{704DA81D-DCCD-4F55-B084-1594F18D996A}" presName="hierChild7" presStyleCnt="0"/>
      <dgm:spPr/>
    </dgm:pt>
    <dgm:pt modelId="{CDB43830-1C24-48F2-A781-C298A70F91D5}" type="pres">
      <dgm:prSet presAssocID="{7350E56C-8C2F-4B74-A2DD-DDCF65D7E3F1}" presName="Name111" presStyleLbl="parChTrans1D3" presStyleIdx="0" presStyleCnt="10"/>
      <dgm:spPr/>
    </dgm:pt>
    <dgm:pt modelId="{BBAC4706-B054-42D1-8F01-8C47A9739BA5}" type="pres">
      <dgm:prSet presAssocID="{758DAD30-2755-4883-80F5-54A24E3A8CFF}" presName="hierRoot3" presStyleCnt="0">
        <dgm:presLayoutVars>
          <dgm:hierBranch val="init"/>
        </dgm:presLayoutVars>
      </dgm:prSet>
      <dgm:spPr/>
    </dgm:pt>
    <dgm:pt modelId="{9CFFE762-FBC8-4B62-A0A3-D50229483375}" type="pres">
      <dgm:prSet presAssocID="{758DAD30-2755-4883-80F5-54A24E3A8CFF}" presName="rootComposite3" presStyleCnt="0"/>
      <dgm:spPr/>
    </dgm:pt>
    <dgm:pt modelId="{8E33529C-31EC-4D7E-8E58-F3C3E480DBE2}" type="pres">
      <dgm:prSet presAssocID="{758DAD30-2755-4883-80F5-54A24E3A8CFF}" presName="rootText3" presStyleLbl="asst1" presStyleIdx="1" presStyleCnt="12">
        <dgm:presLayoutVars>
          <dgm:chPref val="3"/>
        </dgm:presLayoutVars>
      </dgm:prSet>
      <dgm:spPr/>
    </dgm:pt>
    <dgm:pt modelId="{3E1E4247-318C-424B-883B-2B93DF3493CF}" type="pres">
      <dgm:prSet presAssocID="{758DAD30-2755-4883-80F5-54A24E3A8CFF}" presName="rootConnector3" presStyleLbl="asst1" presStyleIdx="1" presStyleCnt="12"/>
      <dgm:spPr/>
    </dgm:pt>
    <dgm:pt modelId="{76CAA712-FFC8-464A-9333-D947FCCAEA47}" type="pres">
      <dgm:prSet presAssocID="{758DAD30-2755-4883-80F5-54A24E3A8CFF}" presName="hierChild6" presStyleCnt="0"/>
      <dgm:spPr/>
    </dgm:pt>
    <dgm:pt modelId="{DB575C94-E5D4-4EDC-86EB-3A157E5C88F7}" type="pres">
      <dgm:prSet presAssocID="{758DAD30-2755-4883-80F5-54A24E3A8CFF}" presName="hierChild7" presStyleCnt="0"/>
      <dgm:spPr/>
    </dgm:pt>
    <dgm:pt modelId="{1689F40F-BC8B-41F9-80E4-2939B4AF38CB}" type="pres">
      <dgm:prSet presAssocID="{55321C9D-D235-4494-85E9-47DD130F03EB}" presName="Name111" presStyleLbl="parChTrans1D3" presStyleIdx="1" presStyleCnt="10"/>
      <dgm:spPr/>
    </dgm:pt>
    <dgm:pt modelId="{681EDE1E-C3D4-4276-B315-9A9863AD6313}" type="pres">
      <dgm:prSet presAssocID="{12388EA1-6EC8-4C3F-9C80-9CCF170AFE1B}" presName="hierRoot3" presStyleCnt="0">
        <dgm:presLayoutVars>
          <dgm:hierBranch val="init"/>
        </dgm:presLayoutVars>
      </dgm:prSet>
      <dgm:spPr/>
    </dgm:pt>
    <dgm:pt modelId="{D0BC9267-5F23-45DA-8D97-5490DC2A4417}" type="pres">
      <dgm:prSet presAssocID="{12388EA1-6EC8-4C3F-9C80-9CCF170AFE1B}" presName="rootComposite3" presStyleCnt="0"/>
      <dgm:spPr/>
    </dgm:pt>
    <dgm:pt modelId="{7ED36B32-FEC0-492F-8D2D-446583939FA5}" type="pres">
      <dgm:prSet presAssocID="{12388EA1-6EC8-4C3F-9C80-9CCF170AFE1B}" presName="rootText3" presStyleLbl="asst1" presStyleIdx="2" presStyleCnt="12">
        <dgm:presLayoutVars>
          <dgm:chPref val="3"/>
        </dgm:presLayoutVars>
      </dgm:prSet>
      <dgm:spPr/>
    </dgm:pt>
    <dgm:pt modelId="{D5E879DF-0F99-4722-BC0C-72B698D4FD3A}" type="pres">
      <dgm:prSet presAssocID="{12388EA1-6EC8-4C3F-9C80-9CCF170AFE1B}" presName="rootConnector3" presStyleLbl="asst1" presStyleIdx="2" presStyleCnt="12"/>
      <dgm:spPr/>
    </dgm:pt>
    <dgm:pt modelId="{3E5E371E-941A-4451-895B-C8E17BBD5B58}" type="pres">
      <dgm:prSet presAssocID="{12388EA1-6EC8-4C3F-9C80-9CCF170AFE1B}" presName="hierChild6" presStyleCnt="0"/>
      <dgm:spPr/>
    </dgm:pt>
    <dgm:pt modelId="{A6EC4932-5C63-4764-BF88-A4EFE5A56464}" type="pres">
      <dgm:prSet presAssocID="{12388EA1-6EC8-4C3F-9C80-9CCF170AFE1B}" presName="hierChild7" presStyleCnt="0"/>
      <dgm:spPr/>
    </dgm:pt>
    <dgm:pt modelId="{D28C1E14-8E38-45B7-A916-20FE9D72015F}" type="pres">
      <dgm:prSet presAssocID="{1AF582B4-9CEE-48B0-8F30-321521F06884}" presName="Name111" presStyleLbl="parChTrans1D3" presStyleIdx="2" presStyleCnt="10"/>
      <dgm:spPr/>
    </dgm:pt>
    <dgm:pt modelId="{F4B2B7DB-8980-4A38-A593-A39DF475F837}" type="pres">
      <dgm:prSet presAssocID="{43D84AE9-17BB-4AA9-BCD4-3D76F75AAF7F}" presName="hierRoot3" presStyleCnt="0">
        <dgm:presLayoutVars>
          <dgm:hierBranch val="init"/>
        </dgm:presLayoutVars>
      </dgm:prSet>
      <dgm:spPr/>
    </dgm:pt>
    <dgm:pt modelId="{4CF9C428-C268-4EDC-8EFA-27AA7466342C}" type="pres">
      <dgm:prSet presAssocID="{43D84AE9-17BB-4AA9-BCD4-3D76F75AAF7F}" presName="rootComposite3" presStyleCnt="0"/>
      <dgm:spPr/>
    </dgm:pt>
    <dgm:pt modelId="{CC6CF26C-BA11-46C5-B540-F96A83A01402}" type="pres">
      <dgm:prSet presAssocID="{43D84AE9-17BB-4AA9-BCD4-3D76F75AAF7F}" presName="rootText3" presStyleLbl="asst1" presStyleIdx="3" presStyleCnt="12" custScaleX="114333">
        <dgm:presLayoutVars>
          <dgm:chPref val="3"/>
        </dgm:presLayoutVars>
      </dgm:prSet>
      <dgm:spPr/>
    </dgm:pt>
    <dgm:pt modelId="{E0CCC2FE-3172-419E-9C8C-1E425360C40F}" type="pres">
      <dgm:prSet presAssocID="{43D84AE9-17BB-4AA9-BCD4-3D76F75AAF7F}" presName="rootConnector3" presStyleLbl="asst1" presStyleIdx="3" presStyleCnt="12"/>
      <dgm:spPr/>
    </dgm:pt>
    <dgm:pt modelId="{48A547EF-6DD1-414A-B987-6A03E09D96C0}" type="pres">
      <dgm:prSet presAssocID="{43D84AE9-17BB-4AA9-BCD4-3D76F75AAF7F}" presName="hierChild6" presStyleCnt="0"/>
      <dgm:spPr/>
    </dgm:pt>
    <dgm:pt modelId="{8959897D-8D1A-409B-B12D-1FE20E8B7BB0}" type="pres">
      <dgm:prSet presAssocID="{43D84AE9-17BB-4AA9-BCD4-3D76F75AAF7F}" presName="hierChild7" presStyleCnt="0"/>
      <dgm:spPr/>
    </dgm:pt>
    <dgm:pt modelId="{CB0BA896-38EB-447C-83D4-BC7A8F995B94}" type="pres">
      <dgm:prSet presAssocID="{570C56A4-AAE0-40B1-95D4-237F4A8C7F8E}" presName="Name111" presStyleLbl="parChTrans1D3" presStyleIdx="3" presStyleCnt="10"/>
      <dgm:spPr/>
    </dgm:pt>
    <dgm:pt modelId="{66A31E30-3D1A-4C98-9C40-F030885EE3A1}" type="pres">
      <dgm:prSet presAssocID="{371BDCAA-FAE1-475D-B29E-056A37706A76}" presName="hierRoot3" presStyleCnt="0">
        <dgm:presLayoutVars>
          <dgm:hierBranch val="init"/>
        </dgm:presLayoutVars>
      </dgm:prSet>
      <dgm:spPr/>
    </dgm:pt>
    <dgm:pt modelId="{26882665-B052-46FB-A9E3-B0BF267DBE9E}" type="pres">
      <dgm:prSet presAssocID="{371BDCAA-FAE1-475D-B29E-056A37706A76}" presName="rootComposite3" presStyleCnt="0"/>
      <dgm:spPr/>
    </dgm:pt>
    <dgm:pt modelId="{41150806-5BE3-46CE-BC42-344282928F0C}" type="pres">
      <dgm:prSet presAssocID="{371BDCAA-FAE1-475D-B29E-056A37706A76}" presName="rootText3" presStyleLbl="asst1" presStyleIdx="4" presStyleCnt="12">
        <dgm:presLayoutVars>
          <dgm:chPref val="3"/>
        </dgm:presLayoutVars>
      </dgm:prSet>
      <dgm:spPr/>
    </dgm:pt>
    <dgm:pt modelId="{B9C35F2E-EDB7-40B6-84F8-F447CF0EAEF8}" type="pres">
      <dgm:prSet presAssocID="{371BDCAA-FAE1-475D-B29E-056A37706A76}" presName="rootConnector3" presStyleLbl="asst1" presStyleIdx="4" presStyleCnt="12"/>
      <dgm:spPr/>
    </dgm:pt>
    <dgm:pt modelId="{2AE9FF3C-7925-4284-B27A-F6F1F99C4EEE}" type="pres">
      <dgm:prSet presAssocID="{371BDCAA-FAE1-475D-B29E-056A37706A76}" presName="hierChild6" presStyleCnt="0"/>
      <dgm:spPr/>
    </dgm:pt>
    <dgm:pt modelId="{7C73AD06-4324-487C-BE70-98005A43A178}" type="pres">
      <dgm:prSet presAssocID="{371BDCAA-FAE1-475D-B29E-056A37706A76}" presName="hierChild7" presStyleCnt="0"/>
      <dgm:spPr/>
    </dgm:pt>
    <dgm:pt modelId="{713DB545-1372-4B9F-92AA-78EAFFB60E99}" type="pres">
      <dgm:prSet presAssocID="{9EA14A4E-5361-476D-BBB7-258B239A5DDB}" presName="Name111" presStyleLbl="parChTrans1D3" presStyleIdx="4" presStyleCnt="10"/>
      <dgm:spPr/>
    </dgm:pt>
    <dgm:pt modelId="{A7AA7CF4-FF06-4BA0-B7E9-D0891B4EA137}" type="pres">
      <dgm:prSet presAssocID="{5BA04C95-FF9F-42C6-9062-AF931985A6A6}" presName="hierRoot3" presStyleCnt="0">
        <dgm:presLayoutVars>
          <dgm:hierBranch val="init"/>
        </dgm:presLayoutVars>
      </dgm:prSet>
      <dgm:spPr/>
    </dgm:pt>
    <dgm:pt modelId="{61B3E337-74B6-4D96-9D2C-72E28926931D}" type="pres">
      <dgm:prSet presAssocID="{5BA04C95-FF9F-42C6-9062-AF931985A6A6}" presName="rootComposite3" presStyleCnt="0"/>
      <dgm:spPr/>
    </dgm:pt>
    <dgm:pt modelId="{89D919B3-7EC2-4190-BA26-942D16E9B875}" type="pres">
      <dgm:prSet presAssocID="{5BA04C95-FF9F-42C6-9062-AF931985A6A6}" presName="rootText3" presStyleLbl="asst1" presStyleIdx="5" presStyleCnt="12">
        <dgm:presLayoutVars>
          <dgm:chPref val="3"/>
        </dgm:presLayoutVars>
      </dgm:prSet>
      <dgm:spPr/>
    </dgm:pt>
    <dgm:pt modelId="{EAB54AED-1A20-4977-9C83-A3B5552C8278}" type="pres">
      <dgm:prSet presAssocID="{5BA04C95-FF9F-42C6-9062-AF931985A6A6}" presName="rootConnector3" presStyleLbl="asst1" presStyleIdx="5" presStyleCnt="12"/>
      <dgm:spPr/>
    </dgm:pt>
    <dgm:pt modelId="{E04D03E8-E2EB-4477-A67D-EE0F981F8E5D}" type="pres">
      <dgm:prSet presAssocID="{5BA04C95-FF9F-42C6-9062-AF931985A6A6}" presName="hierChild6" presStyleCnt="0"/>
      <dgm:spPr/>
    </dgm:pt>
    <dgm:pt modelId="{5B7215C4-A8BA-4B1F-8789-6FBCD1E8ECB1}" type="pres">
      <dgm:prSet presAssocID="{5BA04C95-FF9F-42C6-9062-AF931985A6A6}" presName="hierChild7" presStyleCnt="0"/>
      <dgm:spPr/>
    </dgm:pt>
    <dgm:pt modelId="{34DC028A-14C4-4B55-B848-E071CCEC81AB}" type="pres">
      <dgm:prSet presAssocID="{C6596B29-D755-4E1C-9FE0-BBD522D0887F}" presName="Name111" presStyleLbl="parChTrans1D2" presStyleIdx="1" presStyleCnt="2"/>
      <dgm:spPr/>
    </dgm:pt>
    <dgm:pt modelId="{194A0DA8-572B-4D19-9F8C-41D2EE9C5ACC}" type="pres">
      <dgm:prSet presAssocID="{2669EB07-BABE-4EF2-8DC5-745EDDDD6DC8}" presName="hierRoot3" presStyleCnt="0">
        <dgm:presLayoutVars>
          <dgm:hierBranch val="init"/>
        </dgm:presLayoutVars>
      </dgm:prSet>
      <dgm:spPr/>
    </dgm:pt>
    <dgm:pt modelId="{741A3B1E-7768-4527-8BC7-EEBB4312305E}" type="pres">
      <dgm:prSet presAssocID="{2669EB07-BABE-4EF2-8DC5-745EDDDD6DC8}" presName="rootComposite3" presStyleCnt="0"/>
      <dgm:spPr/>
    </dgm:pt>
    <dgm:pt modelId="{34D39667-0FAC-420B-848E-7CA4F5D37E0B}" type="pres">
      <dgm:prSet presAssocID="{2669EB07-BABE-4EF2-8DC5-745EDDDD6DC8}" presName="rootText3" presStyleLbl="asst1" presStyleIdx="6" presStyleCnt="12">
        <dgm:presLayoutVars>
          <dgm:chPref val="3"/>
        </dgm:presLayoutVars>
      </dgm:prSet>
      <dgm:spPr/>
    </dgm:pt>
    <dgm:pt modelId="{2C1635FC-C86F-441C-AEE1-49EE312CDD4F}" type="pres">
      <dgm:prSet presAssocID="{2669EB07-BABE-4EF2-8DC5-745EDDDD6DC8}" presName="rootConnector3" presStyleLbl="asst1" presStyleIdx="6" presStyleCnt="12"/>
      <dgm:spPr/>
    </dgm:pt>
    <dgm:pt modelId="{AF47E2D9-8285-4E9D-9A0A-030D7CD19FD6}" type="pres">
      <dgm:prSet presAssocID="{2669EB07-BABE-4EF2-8DC5-745EDDDD6DC8}" presName="hierChild6" presStyleCnt="0"/>
      <dgm:spPr/>
    </dgm:pt>
    <dgm:pt modelId="{874D7DF6-BEED-4BF5-A204-D8095FD94DF2}" type="pres">
      <dgm:prSet presAssocID="{2669EB07-BABE-4EF2-8DC5-745EDDDD6DC8}" presName="hierChild7" presStyleCnt="0"/>
      <dgm:spPr/>
    </dgm:pt>
    <dgm:pt modelId="{7F5685B4-BA53-4BEB-988A-98B17068DF29}" type="pres">
      <dgm:prSet presAssocID="{20779B31-338C-46D8-B1AA-9189469E7C8C}" presName="Name111" presStyleLbl="parChTrans1D3" presStyleIdx="5" presStyleCnt="10"/>
      <dgm:spPr/>
    </dgm:pt>
    <dgm:pt modelId="{4350688B-4DD7-409D-A43F-E20150270E4E}" type="pres">
      <dgm:prSet presAssocID="{87183C37-1696-4F50-8223-AD4CFE9B9035}" presName="hierRoot3" presStyleCnt="0">
        <dgm:presLayoutVars>
          <dgm:hierBranch val="init"/>
        </dgm:presLayoutVars>
      </dgm:prSet>
      <dgm:spPr/>
    </dgm:pt>
    <dgm:pt modelId="{F82DE126-8C94-4C03-892C-C47E47B457AA}" type="pres">
      <dgm:prSet presAssocID="{87183C37-1696-4F50-8223-AD4CFE9B9035}" presName="rootComposite3" presStyleCnt="0"/>
      <dgm:spPr/>
    </dgm:pt>
    <dgm:pt modelId="{95F1E7D5-3983-4724-A094-EFF4C3688608}" type="pres">
      <dgm:prSet presAssocID="{87183C37-1696-4F50-8223-AD4CFE9B9035}" presName="rootText3" presStyleLbl="asst1" presStyleIdx="7" presStyleCnt="12">
        <dgm:presLayoutVars>
          <dgm:chPref val="3"/>
        </dgm:presLayoutVars>
      </dgm:prSet>
      <dgm:spPr/>
    </dgm:pt>
    <dgm:pt modelId="{32D7465C-01A9-407F-8C96-5EDE8CB34011}" type="pres">
      <dgm:prSet presAssocID="{87183C37-1696-4F50-8223-AD4CFE9B9035}" presName="rootConnector3" presStyleLbl="asst1" presStyleIdx="7" presStyleCnt="12"/>
      <dgm:spPr/>
    </dgm:pt>
    <dgm:pt modelId="{4DAD73D9-0500-4A9D-AF27-4182DED6D733}" type="pres">
      <dgm:prSet presAssocID="{87183C37-1696-4F50-8223-AD4CFE9B9035}" presName="hierChild6" presStyleCnt="0"/>
      <dgm:spPr/>
    </dgm:pt>
    <dgm:pt modelId="{B68B7BBF-F074-4C10-8BEF-AC1525B8B2BD}" type="pres">
      <dgm:prSet presAssocID="{87183C37-1696-4F50-8223-AD4CFE9B9035}" presName="hierChild7" presStyleCnt="0"/>
      <dgm:spPr/>
    </dgm:pt>
    <dgm:pt modelId="{A3F4F8C8-B6FE-43C8-9CD6-4B7B110F1513}" type="pres">
      <dgm:prSet presAssocID="{20F9695C-8BC2-4996-A051-63C588AB5212}" presName="Name111" presStyleLbl="parChTrans1D3" presStyleIdx="6" presStyleCnt="10"/>
      <dgm:spPr/>
    </dgm:pt>
    <dgm:pt modelId="{09914AAE-DBAC-4A43-8C0C-7DD405A01CCA}" type="pres">
      <dgm:prSet presAssocID="{02FA2CBA-1A55-40C6-94E5-7F7BDC4E46E5}" presName="hierRoot3" presStyleCnt="0">
        <dgm:presLayoutVars>
          <dgm:hierBranch val="init"/>
        </dgm:presLayoutVars>
      </dgm:prSet>
      <dgm:spPr/>
    </dgm:pt>
    <dgm:pt modelId="{7FFEE1E2-5585-41D4-91E5-681FB85AE256}" type="pres">
      <dgm:prSet presAssocID="{02FA2CBA-1A55-40C6-94E5-7F7BDC4E46E5}" presName="rootComposite3" presStyleCnt="0"/>
      <dgm:spPr/>
    </dgm:pt>
    <dgm:pt modelId="{E6D79857-62A2-40B5-8FB8-A2D54B6D7E88}" type="pres">
      <dgm:prSet presAssocID="{02FA2CBA-1A55-40C6-94E5-7F7BDC4E46E5}" presName="rootText3" presStyleLbl="asst1" presStyleIdx="8" presStyleCnt="12">
        <dgm:presLayoutVars>
          <dgm:chPref val="3"/>
        </dgm:presLayoutVars>
      </dgm:prSet>
      <dgm:spPr/>
    </dgm:pt>
    <dgm:pt modelId="{D4268E98-3BAF-4BCE-89F6-924064CF3A90}" type="pres">
      <dgm:prSet presAssocID="{02FA2CBA-1A55-40C6-94E5-7F7BDC4E46E5}" presName="rootConnector3" presStyleLbl="asst1" presStyleIdx="8" presStyleCnt="12"/>
      <dgm:spPr/>
    </dgm:pt>
    <dgm:pt modelId="{DFDADEBA-DB7C-4E40-9A03-A21E7F280A9A}" type="pres">
      <dgm:prSet presAssocID="{02FA2CBA-1A55-40C6-94E5-7F7BDC4E46E5}" presName="hierChild6" presStyleCnt="0"/>
      <dgm:spPr/>
    </dgm:pt>
    <dgm:pt modelId="{310DE42F-5680-4572-A552-774EC4B6C475}" type="pres">
      <dgm:prSet presAssocID="{02FA2CBA-1A55-40C6-94E5-7F7BDC4E46E5}" presName="hierChild7" presStyleCnt="0"/>
      <dgm:spPr/>
    </dgm:pt>
    <dgm:pt modelId="{2611B7E1-526B-44A9-90C8-A4E673D2FA83}" type="pres">
      <dgm:prSet presAssocID="{CE9C7988-4766-4FF4-84AD-7A64D4721B35}" presName="Name111" presStyleLbl="parChTrans1D3" presStyleIdx="7" presStyleCnt="10"/>
      <dgm:spPr/>
    </dgm:pt>
    <dgm:pt modelId="{63CB02FB-E102-4E01-9DA2-D6CAC468466D}" type="pres">
      <dgm:prSet presAssocID="{01BE1FE0-5C5A-4A2E-ABEC-540BF5CB1462}" presName="hierRoot3" presStyleCnt="0">
        <dgm:presLayoutVars>
          <dgm:hierBranch val="init"/>
        </dgm:presLayoutVars>
      </dgm:prSet>
      <dgm:spPr/>
    </dgm:pt>
    <dgm:pt modelId="{FD433122-1C64-4A4B-AF40-BF4F23DA0467}" type="pres">
      <dgm:prSet presAssocID="{01BE1FE0-5C5A-4A2E-ABEC-540BF5CB1462}" presName="rootComposite3" presStyleCnt="0"/>
      <dgm:spPr/>
    </dgm:pt>
    <dgm:pt modelId="{B95B7057-E98C-448A-A4D2-D2FA86055D31}" type="pres">
      <dgm:prSet presAssocID="{01BE1FE0-5C5A-4A2E-ABEC-540BF5CB1462}" presName="rootText3" presStyleLbl="asst1" presStyleIdx="9" presStyleCnt="12">
        <dgm:presLayoutVars>
          <dgm:chPref val="3"/>
        </dgm:presLayoutVars>
      </dgm:prSet>
      <dgm:spPr/>
    </dgm:pt>
    <dgm:pt modelId="{1CC602CE-4174-4E36-97F6-57263E0B5376}" type="pres">
      <dgm:prSet presAssocID="{01BE1FE0-5C5A-4A2E-ABEC-540BF5CB1462}" presName="rootConnector3" presStyleLbl="asst1" presStyleIdx="9" presStyleCnt="12"/>
      <dgm:spPr/>
    </dgm:pt>
    <dgm:pt modelId="{9E84BFE6-E79B-426F-94D9-1C25F07BCF56}" type="pres">
      <dgm:prSet presAssocID="{01BE1FE0-5C5A-4A2E-ABEC-540BF5CB1462}" presName="hierChild6" presStyleCnt="0"/>
      <dgm:spPr/>
    </dgm:pt>
    <dgm:pt modelId="{9E3A7D5E-1CF7-4E5B-96B6-44108F74EEFF}" type="pres">
      <dgm:prSet presAssocID="{01BE1FE0-5C5A-4A2E-ABEC-540BF5CB1462}" presName="hierChild7" presStyleCnt="0"/>
      <dgm:spPr/>
    </dgm:pt>
    <dgm:pt modelId="{A64E95F0-9859-4160-857F-E84AE2ECEC90}" type="pres">
      <dgm:prSet presAssocID="{0AADA9EE-E036-422B-AE0A-96BF74172746}" presName="Name111" presStyleLbl="parChTrans1D3" presStyleIdx="8" presStyleCnt="10"/>
      <dgm:spPr/>
    </dgm:pt>
    <dgm:pt modelId="{FD86AF02-270E-401A-9AD4-65E36E9AD842}" type="pres">
      <dgm:prSet presAssocID="{B42D7D90-88BC-41AC-A706-7A23F4BD58CB}" presName="hierRoot3" presStyleCnt="0">
        <dgm:presLayoutVars>
          <dgm:hierBranch val="init"/>
        </dgm:presLayoutVars>
      </dgm:prSet>
      <dgm:spPr/>
    </dgm:pt>
    <dgm:pt modelId="{4F3DE8C6-22F5-4AA7-B0C5-0D9A3757C78D}" type="pres">
      <dgm:prSet presAssocID="{B42D7D90-88BC-41AC-A706-7A23F4BD58CB}" presName="rootComposite3" presStyleCnt="0"/>
      <dgm:spPr/>
    </dgm:pt>
    <dgm:pt modelId="{6D0FF601-7182-4EA4-8D8A-B039DFB29F65}" type="pres">
      <dgm:prSet presAssocID="{B42D7D90-88BC-41AC-A706-7A23F4BD58CB}" presName="rootText3" presStyleLbl="asst1" presStyleIdx="10" presStyleCnt="12">
        <dgm:presLayoutVars>
          <dgm:chPref val="3"/>
        </dgm:presLayoutVars>
      </dgm:prSet>
      <dgm:spPr/>
    </dgm:pt>
    <dgm:pt modelId="{4990E6CC-003D-47E6-83F1-0C98F34A4E60}" type="pres">
      <dgm:prSet presAssocID="{B42D7D90-88BC-41AC-A706-7A23F4BD58CB}" presName="rootConnector3" presStyleLbl="asst1" presStyleIdx="10" presStyleCnt="12"/>
      <dgm:spPr/>
    </dgm:pt>
    <dgm:pt modelId="{283721B4-B577-4ED6-B5D8-91C7B534F770}" type="pres">
      <dgm:prSet presAssocID="{B42D7D90-88BC-41AC-A706-7A23F4BD58CB}" presName="hierChild6" presStyleCnt="0"/>
      <dgm:spPr/>
    </dgm:pt>
    <dgm:pt modelId="{1BC4F743-7882-40B0-AC27-3220C0121C2E}" type="pres">
      <dgm:prSet presAssocID="{B42D7D90-88BC-41AC-A706-7A23F4BD58CB}" presName="hierChild7" presStyleCnt="0"/>
      <dgm:spPr/>
    </dgm:pt>
    <dgm:pt modelId="{90A76AEA-03FE-4FED-84D0-1412C79EE5E4}" type="pres">
      <dgm:prSet presAssocID="{63EEDE3A-E617-47E2-BDB8-07216FB58270}" presName="Name111" presStyleLbl="parChTrans1D3" presStyleIdx="9" presStyleCnt="10"/>
      <dgm:spPr/>
    </dgm:pt>
    <dgm:pt modelId="{041EBDCE-EDB8-4F7A-A67B-A26C20E8BA3E}" type="pres">
      <dgm:prSet presAssocID="{9B4BD321-8E49-4B51-A2C0-34EA04C124C5}" presName="hierRoot3" presStyleCnt="0">
        <dgm:presLayoutVars>
          <dgm:hierBranch val="init"/>
        </dgm:presLayoutVars>
      </dgm:prSet>
      <dgm:spPr/>
    </dgm:pt>
    <dgm:pt modelId="{4D2C92F5-B407-447F-BE99-BBE1BAF59B24}" type="pres">
      <dgm:prSet presAssocID="{9B4BD321-8E49-4B51-A2C0-34EA04C124C5}" presName="rootComposite3" presStyleCnt="0"/>
      <dgm:spPr/>
    </dgm:pt>
    <dgm:pt modelId="{CBBC5761-CCF2-421B-A9CA-7BCF9C2DEA94}" type="pres">
      <dgm:prSet presAssocID="{9B4BD321-8E49-4B51-A2C0-34EA04C124C5}" presName="rootText3" presStyleLbl="asst1" presStyleIdx="11" presStyleCnt="12">
        <dgm:presLayoutVars>
          <dgm:chPref val="3"/>
        </dgm:presLayoutVars>
      </dgm:prSet>
      <dgm:spPr/>
    </dgm:pt>
    <dgm:pt modelId="{5231B978-CC59-48A2-8E4C-F11F1E8DAB34}" type="pres">
      <dgm:prSet presAssocID="{9B4BD321-8E49-4B51-A2C0-34EA04C124C5}" presName="rootConnector3" presStyleLbl="asst1" presStyleIdx="11" presStyleCnt="12"/>
      <dgm:spPr/>
    </dgm:pt>
    <dgm:pt modelId="{65C49CB5-F2CD-480E-95F9-7BDC4279DC96}" type="pres">
      <dgm:prSet presAssocID="{9B4BD321-8E49-4B51-A2C0-34EA04C124C5}" presName="hierChild6" presStyleCnt="0"/>
      <dgm:spPr/>
    </dgm:pt>
    <dgm:pt modelId="{49C70384-8F7B-44C6-AE83-A4CCB789C9A4}" type="pres">
      <dgm:prSet presAssocID="{9B4BD321-8E49-4B51-A2C0-34EA04C124C5}" presName="hierChild7" presStyleCnt="0"/>
      <dgm:spPr/>
    </dgm:pt>
  </dgm:ptLst>
  <dgm:cxnLst>
    <dgm:cxn modelId="{CE076D06-80F4-414D-8343-EC77959EC536}" type="presOf" srcId="{9B4BD321-8E49-4B51-A2C0-34EA04C124C5}" destId="{CBBC5761-CCF2-421B-A9CA-7BCF9C2DEA94}" srcOrd="0" destOrd="0" presId="urn:microsoft.com/office/officeart/2005/8/layout/orgChart1"/>
    <dgm:cxn modelId="{B37F7A10-AD41-4823-9DBF-009E845BF708}" type="presOf" srcId="{9EA14A4E-5361-476D-BBB7-258B239A5DDB}" destId="{713DB545-1372-4B9F-92AA-78EAFFB60E99}" srcOrd="0" destOrd="0" presId="urn:microsoft.com/office/officeart/2005/8/layout/orgChart1"/>
    <dgm:cxn modelId="{1237AB11-253C-439D-BEC2-A992362AD9CF}" type="presOf" srcId="{12388EA1-6EC8-4C3F-9C80-9CCF170AFE1B}" destId="{7ED36B32-FEC0-492F-8D2D-446583939FA5}" srcOrd="0" destOrd="0" presId="urn:microsoft.com/office/officeart/2005/8/layout/orgChart1"/>
    <dgm:cxn modelId="{28F6D412-4DB8-44E1-98AE-38541F8835FF}" type="presOf" srcId="{02FA2CBA-1A55-40C6-94E5-7F7BDC4E46E5}" destId="{E6D79857-62A2-40B5-8FB8-A2D54B6D7E88}" srcOrd="0" destOrd="0" presId="urn:microsoft.com/office/officeart/2005/8/layout/orgChart1"/>
    <dgm:cxn modelId="{E471B716-3DD0-4A9A-8ABA-76B042BEE7EE}" type="presOf" srcId="{20779B31-338C-46D8-B1AA-9189469E7C8C}" destId="{7F5685B4-BA53-4BEB-988A-98B17068DF29}" srcOrd="0" destOrd="0" presId="urn:microsoft.com/office/officeart/2005/8/layout/orgChart1"/>
    <dgm:cxn modelId="{C48CBB17-90A1-42F2-9994-64E4D4E8B5E6}" type="presOf" srcId="{B42D7D90-88BC-41AC-A706-7A23F4BD58CB}" destId="{4990E6CC-003D-47E6-83F1-0C98F34A4E60}" srcOrd="1" destOrd="0" presId="urn:microsoft.com/office/officeart/2005/8/layout/orgChart1"/>
    <dgm:cxn modelId="{8D27C019-E1B6-4BD6-958A-79406513C947}" type="presOf" srcId="{7350E56C-8C2F-4B74-A2DD-DDCF65D7E3F1}" destId="{CDB43830-1C24-48F2-A781-C298A70F91D5}" srcOrd="0" destOrd="0" presId="urn:microsoft.com/office/officeart/2005/8/layout/orgChart1"/>
    <dgm:cxn modelId="{8733161A-7C5F-4803-82CC-C521972FA26B}" type="presOf" srcId="{B42D7D90-88BC-41AC-A706-7A23F4BD58CB}" destId="{6D0FF601-7182-4EA4-8D8A-B039DFB29F65}" srcOrd="0" destOrd="0" presId="urn:microsoft.com/office/officeart/2005/8/layout/orgChart1"/>
    <dgm:cxn modelId="{7C0FB523-AEF1-4ACF-9BB0-A7F86808817F}" srcId="{704DA81D-DCCD-4F55-B084-1594F18D996A}" destId="{43D84AE9-17BB-4AA9-BCD4-3D76F75AAF7F}" srcOrd="2" destOrd="0" parTransId="{1AF582B4-9CEE-48B0-8F30-321521F06884}" sibTransId="{8302DD72-07D5-49CA-B42A-DF4F74B6C88D}"/>
    <dgm:cxn modelId="{EE486324-761B-43F5-A372-359091CDBDBC}" type="presOf" srcId="{43D84AE9-17BB-4AA9-BCD4-3D76F75AAF7F}" destId="{CC6CF26C-BA11-46C5-B540-F96A83A01402}" srcOrd="0" destOrd="0" presId="urn:microsoft.com/office/officeart/2005/8/layout/orgChart1"/>
    <dgm:cxn modelId="{7719D22D-58BB-4FC9-9EC6-B68A5B4383B3}" type="presOf" srcId="{01BE1FE0-5C5A-4A2E-ABEC-540BF5CB1462}" destId="{1CC602CE-4174-4E36-97F6-57263E0B5376}" srcOrd="1" destOrd="0" presId="urn:microsoft.com/office/officeart/2005/8/layout/orgChart1"/>
    <dgm:cxn modelId="{8B4B1A31-604F-4CBA-BA3F-BB350C35A29E}" type="presOf" srcId="{2669EB07-BABE-4EF2-8DC5-745EDDDD6DC8}" destId="{34D39667-0FAC-420B-848E-7CA4F5D37E0B}" srcOrd="0" destOrd="0" presId="urn:microsoft.com/office/officeart/2005/8/layout/orgChart1"/>
    <dgm:cxn modelId="{ECBD6732-EA0A-4251-AAFB-54F69EE90B0B}" type="presOf" srcId="{55321C9D-D235-4494-85E9-47DD130F03EB}" destId="{1689F40F-BC8B-41F9-80E4-2939B4AF38CB}" srcOrd="0" destOrd="0" presId="urn:microsoft.com/office/officeart/2005/8/layout/orgChart1"/>
    <dgm:cxn modelId="{E97C7734-DAEA-44B6-8170-1987465B3DCE}" type="presOf" srcId="{2669EB07-BABE-4EF2-8DC5-745EDDDD6DC8}" destId="{2C1635FC-C86F-441C-AEE1-49EE312CDD4F}" srcOrd="1" destOrd="0" presId="urn:microsoft.com/office/officeart/2005/8/layout/orgChart1"/>
    <dgm:cxn modelId="{13EF1F36-835A-40E3-97B5-D5119755D70F}" type="presOf" srcId="{1AF582B4-9CEE-48B0-8F30-321521F06884}" destId="{D28C1E14-8E38-45B7-A916-20FE9D72015F}" srcOrd="0" destOrd="0" presId="urn:microsoft.com/office/officeart/2005/8/layout/orgChart1"/>
    <dgm:cxn modelId="{CBE15B5D-C435-467E-92A9-FA23AB5D7C51}" type="presOf" srcId="{758DAD30-2755-4883-80F5-54A24E3A8CFF}" destId="{3E1E4247-318C-424B-883B-2B93DF3493CF}" srcOrd="1" destOrd="0" presId="urn:microsoft.com/office/officeart/2005/8/layout/orgChart1"/>
    <dgm:cxn modelId="{EB7DAA43-6F9B-457F-9E3C-3767DC852C26}" type="presOf" srcId="{758DAD30-2755-4883-80F5-54A24E3A8CFF}" destId="{8E33529C-31EC-4D7E-8E58-F3C3E480DBE2}" srcOrd="0" destOrd="0" presId="urn:microsoft.com/office/officeart/2005/8/layout/orgChart1"/>
    <dgm:cxn modelId="{A8AE7844-0AA4-4985-8727-8C9C65040500}" srcId="{704DA81D-DCCD-4F55-B084-1594F18D996A}" destId="{12388EA1-6EC8-4C3F-9C80-9CCF170AFE1B}" srcOrd="1" destOrd="0" parTransId="{55321C9D-D235-4494-85E9-47DD130F03EB}" sibTransId="{9FAAB61F-7E55-4E3A-A04B-56E0BC8861B1}"/>
    <dgm:cxn modelId="{7CD12846-9E5D-4373-BC5D-B7804FFBBF3E}" srcId="{2669EB07-BABE-4EF2-8DC5-745EDDDD6DC8}" destId="{02FA2CBA-1A55-40C6-94E5-7F7BDC4E46E5}" srcOrd="1" destOrd="0" parTransId="{20F9695C-8BC2-4996-A051-63C588AB5212}" sibTransId="{65FB68FC-5DF7-4905-AB88-C60349D9F6BA}"/>
    <dgm:cxn modelId="{FC269B66-82B0-4E47-B897-56CE6BA7D64B}" type="presOf" srcId="{87183C37-1696-4F50-8223-AD4CFE9B9035}" destId="{95F1E7D5-3983-4724-A094-EFF4C3688608}" srcOrd="0" destOrd="0" presId="urn:microsoft.com/office/officeart/2005/8/layout/orgChart1"/>
    <dgm:cxn modelId="{DE58A167-C02C-4217-BDD7-FB01A267F841}" srcId="{704DA81D-DCCD-4F55-B084-1594F18D996A}" destId="{758DAD30-2755-4883-80F5-54A24E3A8CFF}" srcOrd="0" destOrd="0" parTransId="{7350E56C-8C2F-4B74-A2DD-DDCF65D7E3F1}" sibTransId="{539F67C9-28D8-42BC-AF8E-32C4DAAE903A}"/>
    <dgm:cxn modelId="{E43F3F68-1A41-43E1-8EBF-E4D7026F22C9}" type="presOf" srcId="{768DA666-3056-4471-AC6C-6A4E2B956953}" destId="{BCE71FE1-50C3-4AF6-AE65-EF48A8D66AC0}" srcOrd="0" destOrd="0" presId="urn:microsoft.com/office/officeart/2005/8/layout/orgChart1"/>
    <dgm:cxn modelId="{F1F18668-73DD-46BE-9DD4-1E8920DA8304}" type="presOf" srcId="{43D84AE9-17BB-4AA9-BCD4-3D76F75AAF7F}" destId="{E0CCC2FE-3172-419E-9C8C-1E425360C40F}" srcOrd="1" destOrd="0" presId="urn:microsoft.com/office/officeart/2005/8/layout/orgChart1"/>
    <dgm:cxn modelId="{B2547B4B-A087-42B9-92F3-0AA3FD2F58BC}" srcId="{2669EB07-BABE-4EF2-8DC5-745EDDDD6DC8}" destId="{87183C37-1696-4F50-8223-AD4CFE9B9035}" srcOrd="0" destOrd="0" parTransId="{20779B31-338C-46D8-B1AA-9189469E7C8C}" sibTransId="{36BBB44C-78DF-468D-B96F-54B3FA1707D9}"/>
    <dgm:cxn modelId="{F3532C70-DD89-4ADF-9072-A5AB7830106E}" type="presOf" srcId="{4DB1E9BE-996E-4BFB-87CC-8B23F34E1346}" destId="{B7B4CE48-6D77-45E0-AED7-658E5D7FFB6D}" srcOrd="1" destOrd="0" presId="urn:microsoft.com/office/officeart/2005/8/layout/orgChart1"/>
    <dgm:cxn modelId="{88A48C76-79D6-4D1B-80CB-9CE85016FDEF}" srcId="{4DB1E9BE-996E-4BFB-87CC-8B23F34E1346}" destId="{2669EB07-BABE-4EF2-8DC5-745EDDDD6DC8}" srcOrd="1" destOrd="0" parTransId="{C6596B29-D755-4E1C-9FE0-BBD522D0887F}" sibTransId="{E5E89FDE-81E1-4683-9A3E-CFBBF42B89EE}"/>
    <dgm:cxn modelId="{98765C57-0A37-4CC9-855A-15768610F3B4}" srcId="{704DA81D-DCCD-4F55-B084-1594F18D996A}" destId="{5BA04C95-FF9F-42C6-9062-AF931985A6A6}" srcOrd="4" destOrd="0" parTransId="{9EA14A4E-5361-476D-BBB7-258B239A5DDB}" sibTransId="{F29F1907-20D1-4FCF-B880-FAC50F05AA4D}"/>
    <dgm:cxn modelId="{D86FBB77-9167-4C5B-86C4-C0F58B4174FB}" type="presOf" srcId="{371BDCAA-FAE1-475D-B29E-056A37706A76}" destId="{B9C35F2E-EDB7-40B6-84F8-F447CF0EAEF8}" srcOrd="1" destOrd="0" presId="urn:microsoft.com/office/officeart/2005/8/layout/orgChart1"/>
    <dgm:cxn modelId="{BD108678-2D47-47CE-9B84-2957640811BA}" type="presOf" srcId="{0AADA9EE-E036-422B-AE0A-96BF74172746}" destId="{A64E95F0-9859-4160-857F-E84AE2ECEC90}" srcOrd="0" destOrd="0" presId="urn:microsoft.com/office/officeart/2005/8/layout/orgChart1"/>
    <dgm:cxn modelId="{315D1D7E-2753-4918-9FF5-FF0C9639033A}" srcId="{4DB1E9BE-996E-4BFB-87CC-8B23F34E1346}" destId="{704DA81D-DCCD-4F55-B084-1594F18D996A}" srcOrd="0" destOrd="0" parTransId="{130CF3F4-DCB3-4D52-8886-5B2EF1482152}" sibTransId="{DDD63492-23A4-4861-A233-E4F998C01D80}"/>
    <dgm:cxn modelId="{1EA36781-B3A4-4B6A-9521-0B93E58DD426}" type="presOf" srcId="{20F9695C-8BC2-4996-A051-63C588AB5212}" destId="{A3F4F8C8-B6FE-43C8-9CD6-4B7B110F1513}" srcOrd="0" destOrd="0" presId="urn:microsoft.com/office/officeart/2005/8/layout/orgChart1"/>
    <dgm:cxn modelId="{6DD5C581-79DB-45BF-B45F-DE628D6ACD1A}" srcId="{2669EB07-BABE-4EF2-8DC5-745EDDDD6DC8}" destId="{9B4BD321-8E49-4B51-A2C0-34EA04C124C5}" srcOrd="4" destOrd="0" parTransId="{63EEDE3A-E617-47E2-BDB8-07216FB58270}" sibTransId="{F89EE86F-53B0-43B0-9AD6-D527290EE6D5}"/>
    <dgm:cxn modelId="{807FCF81-63F1-4940-A9FE-5CAB5408D5BD}" type="presOf" srcId="{704DA81D-DCCD-4F55-B084-1594F18D996A}" destId="{CB3D72D2-1DC2-4395-9590-93D65807A267}" srcOrd="1" destOrd="0" presId="urn:microsoft.com/office/officeart/2005/8/layout/orgChart1"/>
    <dgm:cxn modelId="{C5B95082-9F4F-4BC5-89B0-DBCF07336DA4}" type="presOf" srcId="{02FA2CBA-1A55-40C6-94E5-7F7BDC4E46E5}" destId="{D4268E98-3BAF-4BCE-89F6-924064CF3A90}" srcOrd="1" destOrd="0" presId="urn:microsoft.com/office/officeart/2005/8/layout/orgChart1"/>
    <dgm:cxn modelId="{8EFE7685-FA2E-4D68-89A6-2CAF54B06740}" type="presOf" srcId="{87183C37-1696-4F50-8223-AD4CFE9B9035}" destId="{32D7465C-01A9-407F-8C96-5EDE8CB34011}" srcOrd="1" destOrd="0" presId="urn:microsoft.com/office/officeart/2005/8/layout/orgChart1"/>
    <dgm:cxn modelId="{0592F586-B9A0-4D09-9592-6E249CF5D4D9}" srcId="{768DA666-3056-4471-AC6C-6A4E2B956953}" destId="{4DB1E9BE-996E-4BFB-87CC-8B23F34E1346}" srcOrd="0" destOrd="0" parTransId="{C3F6C513-92C3-4B3A-A1FB-CA02034A7C32}" sibTransId="{5D661B53-3C08-4C59-8EAC-EA7F410D5A4D}"/>
    <dgm:cxn modelId="{91D6348B-E79D-4860-AA24-C139EFE789FC}" type="presOf" srcId="{C6596B29-D755-4E1C-9FE0-BBD522D0887F}" destId="{34DC028A-14C4-4B55-B848-E071CCEC81AB}" srcOrd="0" destOrd="0" presId="urn:microsoft.com/office/officeart/2005/8/layout/orgChart1"/>
    <dgm:cxn modelId="{2BA0838C-B0C9-49D7-A3DE-D8C8FA797A91}" type="presOf" srcId="{704DA81D-DCCD-4F55-B084-1594F18D996A}" destId="{FEB3C9BD-B225-41EB-8551-0809AF510ABB}" srcOrd="0" destOrd="0" presId="urn:microsoft.com/office/officeart/2005/8/layout/orgChart1"/>
    <dgm:cxn modelId="{A3A30290-C1FA-4083-A833-FBE250F4DEC4}" type="presOf" srcId="{371BDCAA-FAE1-475D-B29E-056A37706A76}" destId="{41150806-5BE3-46CE-BC42-344282928F0C}" srcOrd="0" destOrd="0" presId="urn:microsoft.com/office/officeart/2005/8/layout/orgChart1"/>
    <dgm:cxn modelId="{70D62390-311A-469A-9E04-2CC76657F7ED}" srcId="{2669EB07-BABE-4EF2-8DC5-745EDDDD6DC8}" destId="{01BE1FE0-5C5A-4A2E-ABEC-540BF5CB1462}" srcOrd="2" destOrd="0" parTransId="{CE9C7988-4766-4FF4-84AD-7A64D4721B35}" sibTransId="{E5706E3A-08E9-4A5F-B06D-2E5AD627B034}"/>
    <dgm:cxn modelId="{F301BF99-A5A2-4F48-8604-10095AC544F8}" type="presOf" srcId="{5BA04C95-FF9F-42C6-9062-AF931985A6A6}" destId="{89D919B3-7EC2-4190-BA26-942D16E9B875}" srcOrd="0" destOrd="0" presId="urn:microsoft.com/office/officeart/2005/8/layout/orgChart1"/>
    <dgm:cxn modelId="{CFE0EDA0-E381-4A9B-B313-A8CD92583868}" type="presOf" srcId="{5BA04C95-FF9F-42C6-9062-AF931985A6A6}" destId="{EAB54AED-1A20-4977-9C83-A3B5552C8278}" srcOrd="1" destOrd="0" presId="urn:microsoft.com/office/officeart/2005/8/layout/orgChart1"/>
    <dgm:cxn modelId="{2D0F5FB3-A3D3-4A7B-BA50-65E888A967CD}" type="presOf" srcId="{12388EA1-6EC8-4C3F-9C80-9CCF170AFE1B}" destId="{D5E879DF-0F99-4722-BC0C-72B698D4FD3A}" srcOrd="1" destOrd="0" presId="urn:microsoft.com/office/officeart/2005/8/layout/orgChart1"/>
    <dgm:cxn modelId="{A2FE60C1-555E-48B1-BC24-E9EDBC0BD362}" srcId="{704DA81D-DCCD-4F55-B084-1594F18D996A}" destId="{371BDCAA-FAE1-475D-B29E-056A37706A76}" srcOrd="3" destOrd="0" parTransId="{570C56A4-AAE0-40B1-95D4-237F4A8C7F8E}" sibTransId="{ACE47B1F-7577-4093-99BD-BD38416806FD}"/>
    <dgm:cxn modelId="{AC7C72C1-3416-401C-A056-EF72424473F7}" type="presOf" srcId="{CE9C7988-4766-4FF4-84AD-7A64D4721B35}" destId="{2611B7E1-526B-44A9-90C8-A4E673D2FA83}" srcOrd="0" destOrd="0" presId="urn:microsoft.com/office/officeart/2005/8/layout/orgChart1"/>
    <dgm:cxn modelId="{466626C9-6A61-4EEE-B5B0-52955644F629}" type="presOf" srcId="{9B4BD321-8E49-4B51-A2C0-34EA04C124C5}" destId="{5231B978-CC59-48A2-8E4C-F11F1E8DAB34}" srcOrd="1" destOrd="0" presId="urn:microsoft.com/office/officeart/2005/8/layout/orgChart1"/>
    <dgm:cxn modelId="{720415CC-19AD-44FB-8A74-CE5ED0F49037}" type="presOf" srcId="{130CF3F4-DCB3-4D52-8886-5B2EF1482152}" destId="{9D7D26F9-A059-43E1-BBEF-0861CD174E00}" srcOrd="0" destOrd="0" presId="urn:microsoft.com/office/officeart/2005/8/layout/orgChart1"/>
    <dgm:cxn modelId="{C9CD30CD-B43F-4860-BB3D-85137911365B}" type="presOf" srcId="{570C56A4-AAE0-40B1-95D4-237F4A8C7F8E}" destId="{CB0BA896-38EB-447C-83D4-BC7A8F995B94}" srcOrd="0" destOrd="0" presId="urn:microsoft.com/office/officeart/2005/8/layout/orgChart1"/>
    <dgm:cxn modelId="{A8C1E6CF-3AE3-46E7-B93D-1B4AA3DA7B0F}" type="presOf" srcId="{63EEDE3A-E617-47E2-BDB8-07216FB58270}" destId="{90A76AEA-03FE-4FED-84D0-1412C79EE5E4}" srcOrd="0" destOrd="0" presId="urn:microsoft.com/office/officeart/2005/8/layout/orgChart1"/>
    <dgm:cxn modelId="{CD4F9BE3-43A2-4911-B4CB-0C70BEE67482}" type="presOf" srcId="{4DB1E9BE-996E-4BFB-87CC-8B23F34E1346}" destId="{371FDCF0-D01B-43BD-9B65-98223D5CB164}" srcOrd="0" destOrd="0" presId="urn:microsoft.com/office/officeart/2005/8/layout/orgChart1"/>
    <dgm:cxn modelId="{F45AAFF3-1331-45D6-A914-E226F14A6D76}" srcId="{2669EB07-BABE-4EF2-8DC5-745EDDDD6DC8}" destId="{B42D7D90-88BC-41AC-A706-7A23F4BD58CB}" srcOrd="3" destOrd="0" parTransId="{0AADA9EE-E036-422B-AE0A-96BF74172746}" sibTransId="{C9235270-D7F9-4B45-9E40-C633410E69D5}"/>
    <dgm:cxn modelId="{EE9DC5F3-BA1A-42E6-B1FC-A3FEF0280D45}" type="presOf" srcId="{01BE1FE0-5C5A-4A2E-ABEC-540BF5CB1462}" destId="{B95B7057-E98C-448A-A4D2-D2FA86055D31}" srcOrd="0" destOrd="0" presId="urn:microsoft.com/office/officeart/2005/8/layout/orgChart1"/>
    <dgm:cxn modelId="{E89AA438-4248-4342-99B4-F81FDC9AFE47}" type="presParOf" srcId="{BCE71FE1-50C3-4AF6-AE65-EF48A8D66AC0}" destId="{8D52C145-DAC6-4302-B2C8-A1D94E701537}" srcOrd="0" destOrd="0" presId="urn:microsoft.com/office/officeart/2005/8/layout/orgChart1"/>
    <dgm:cxn modelId="{46434BC9-C701-47B3-9D12-4BF5F6851487}" type="presParOf" srcId="{8D52C145-DAC6-4302-B2C8-A1D94E701537}" destId="{E4713621-CF6C-4587-A12E-432914B1CC8E}" srcOrd="0" destOrd="0" presId="urn:microsoft.com/office/officeart/2005/8/layout/orgChart1"/>
    <dgm:cxn modelId="{5056B6B2-025F-42CC-834D-0F420E47F692}" type="presParOf" srcId="{E4713621-CF6C-4587-A12E-432914B1CC8E}" destId="{371FDCF0-D01B-43BD-9B65-98223D5CB164}" srcOrd="0" destOrd="0" presId="urn:microsoft.com/office/officeart/2005/8/layout/orgChart1"/>
    <dgm:cxn modelId="{FCEF9548-BA9A-4E48-9E72-4AB91B9D0F24}" type="presParOf" srcId="{E4713621-CF6C-4587-A12E-432914B1CC8E}" destId="{B7B4CE48-6D77-45E0-AED7-658E5D7FFB6D}" srcOrd="1" destOrd="0" presId="urn:microsoft.com/office/officeart/2005/8/layout/orgChart1"/>
    <dgm:cxn modelId="{0B7ECD7E-7F2A-4D8C-8298-9526323E391B}" type="presParOf" srcId="{8D52C145-DAC6-4302-B2C8-A1D94E701537}" destId="{616FDA52-0CEF-4B8C-9A1D-5F79C71B8E1A}" srcOrd="1" destOrd="0" presId="urn:microsoft.com/office/officeart/2005/8/layout/orgChart1"/>
    <dgm:cxn modelId="{D2ED7217-93DC-4C34-B9AC-40280CE10E46}" type="presParOf" srcId="{8D52C145-DAC6-4302-B2C8-A1D94E701537}" destId="{4E674D18-D29E-4B24-9CE0-7FEF9CB525DF}" srcOrd="2" destOrd="0" presId="urn:microsoft.com/office/officeart/2005/8/layout/orgChart1"/>
    <dgm:cxn modelId="{3AF25CB2-7BBD-4D92-B420-AA1E28137E98}" type="presParOf" srcId="{4E674D18-D29E-4B24-9CE0-7FEF9CB525DF}" destId="{9D7D26F9-A059-43E1-BBEF-0861CD174E00}" srcOrd="0" destOrd="0" presId="urn:microsoft.com/office/officeart/2005/8/layout/orgChart1"/>
    <dgm:cxn modelId="{F9ADB2BC-56D6-49BD-B648-383870C92104}" type="presParOf" srcId="{4E674D18-D29E-4B24-9CE0-7FEF9CB525DF}" destId="{92A171B1-57CB-49AE-9ED1-ADD4A0791163}" srcOrd="1" destOrd="0" presId="urn:microsoft.com/office/officeart/2005/8/layout/orgChart1"/>
    <dgm:cxn modelId="{A6431210-A68D-40DD-8B0F-629E4889E8C4}" type="presParOf" srcId="{92A171B1-57CB-49AE-9ED1-ADD4A0791163}" destId="{9F90CF12-34D8-4849-B657-CAD123E14D65}" srcOrd="0" destOrd="0" presId="urn:microsoft.com/office/officeart/2005/8/layout/orgChart1"/>
    <dgm:cxn modelId="{F2117A41-5BAD-4BD2-A5CE-E2E0170F1D5E}" type="presParOf" srcId="{9F90CF12-34D8-4849-B657-CAD123E14D65}" destId="{FEB3C9BD-B225-41EB-8551-0809AF510ABB}" srcOrd="0" destOrd="0" presId="urn:microsoft.com/office/officeart/2005/8/layout/orgChart1"/>
    <dgm:cxn modelId="{03EEC219-ACD3-482F-8A32-096043D5B6BB}" type="presParOf" srcId="{9F90CF12-34D8-4849-B657-CAD123E14D65}" destId="{CB3D72D2-1DC2-4395-9590-93D65807A267}" srcOrd="1" destOrd="0" presId="urn:microsoft.com/office/officeart/2005/8/layout/orgChart1"/>
    <dgm:cxn modelId="{8A2E4898-D4D4-43A9-B238-7ABD2944FE04}" type="presParOf" srcId="{92A171B1-57CB-49AE-9ED1-ADD4A0791163}" destId="{B7BB58E5-292F-426A-87CF-F1C2DE300EAA}" srcOrd="1" destOrd="0" presId="urn:microsoft.com/office/officeart/2005/8/layout/orgChart1"/>
    <dgm:cxn modelId="{4402E7F4-049A-4F22-8915-DB034FDD4D63}" type="presParOf" srcId="{92A171B1-57CB-49AE-9ED1-ADD4A0791163}" destId="{DF676DF1-9547-4313-87C0-CE5E266D32DA}" srcOrd="2" destOrd="0" presId="urn:microsoft.com/office/officeart/2005/8/layout/orgChart1"/>
    <dgm:cxn modelId="{E73CD259-C606-4031-981E-FDC95F4B1B7E}" type="presParOf" srcId="{DF676DF1-9547-4313-87C0-CE5E266D32DA}" destId="{CDB43830-1C24-48F2-A781-C298A70F91D5}" srcOrd="0" destOrd="0" presId="urn:microsoft.com/office/officeart/2005/8/layout/orgChart1"/>
    <dgm:cxn modelId="{D3137FA0-FD48-4EFF-B7EA-C9D9BC1B5200}" type="presParOf" srcId="{DF676DF1-9547-4313-87C0-CE5E266D32DA}" destId="{BBAC4706-B054-42D1-8F01-8C47A9739BA5}" srcOrd="1" destOrd="0" presId="urn:microsoft.com/office/officeart/2005/8/layout/orgChart1"/>
    <dgm:cxn modelId="{5158B396-CC77-4A42-933F-C3383247ACCB}" type="presParOf" srcId="{BBAC4706-B054-42D1-8F01-8C47A9739BA5}" destId="{9CFFE762-FBC8-4B62-A0A3-D50229483375}" srcOrd="0" destOrd="0" presId="urn:microsoft.com/office/officeart/2005/8/layout/orgChart1"/>
    <dgm:cxn modelId="{13B8D73C-8E19-41C1-A368-ADA3D73FA3E6}" type="presParOf" srcId="{9CFFE762-FBC8-4B62-A0A3-D50229483375}" destId="{8E33529C-31EC-4D7E-8E58-F3C3E480DBE2}" srcOrd="0" destOrd="0" presId="urn:microsoft.com/office/officeart/2005/8/layout/orgChart1"/>
    <dgm:cxn modelId="{418CF83D-5BBE-40CE-86CF-FB68AC689708}" type="presParOf" srcId="{9CFFE762-FBC8-4B62-A0A3-D50229483375}" destId="{3E1E4247-318C-424B-883B-2B93DF3493CF}" srcOrd="1" destOrd="0" presId="urn:microsoft.com/office/officeart/2005/8/layout/orgChart1"/>
    <dgm:cxn modelId="{21729F8C-10CE-442E-9B31-54027B8EB1EB}" type="presParOf" srcId="{BBAC4706-B054-42D1-8F01-8C47A9739BA5}" destId="{76CAA712-FFC8-464A-9333-D947FCCAEA47}" srcOrd="1" destOrd="0" presId="urn:microsoft.com/office/officeart/2005/8/layout/orgChart1"/>
    <dgm:cxn modelId="{2A694A32-6D62-46C0-8D74-A73AFC42A415}" type="presParOf" srcId="{BBAC4706-B054-42D1-8F01-8C47A9739BA5}" destId="{DB575C94-E5D4-4EDC-86EB-3A157E5C88F7}" srcOrd="2" destOrd="0" presId="urn:microsoft.com/office/officeart/2005/8/layout/orgChart1"/>
    <dgm:cxn modelId="{65B0A36A-220C-4C72-A5C4-D414F9A8A495}" type="presParOf" srcId="{DF676DF1-9547-4313-87C0-CE5E266D32DA}" destId="{1689F40F-BC8B-41F9-80E4-2939B4AF38CB}" srcOrd="2" destOrd="0" presId="urn:microsoft.com/office/officeart/2005/8/layout/orgChart1"/>
    <dgm:cxn modelId="{74B7B829-133A-44F3-B046-3F7D1769A77F}" type="presParOf" srcId="{DF676DF1-9547-4313-87C0-CE5E266D32DA}" destId="{681EDE1E-C3D4-4276-B315-9A9863AD6313}" srcOrd="3" destOrd="0" presId="urn:microsoft.com/office/officeart/2005/8/layout/orgChart1"/>
    <dgm:cxn modelId="{A74B866C-F99E-4652-B8D7-FE2FFD9527AD}" type="presParOf" srcId="{681EDE1E-C3D4-4276-B315-9A9863AD6313}" destId="{D0BC9267-5F23-45DA-8D97-5490DC2A4417}" srcOrd="0" destOrd="0" presId="urn:microsoft.com/office/officeart/2005/8/layout/orgChart1"/>
    <dgm:cxn modelId="{A50E36F8-D8F3-4361-84B0-E6087C6D2E6E}" type="presParOf" srcId="{D0BC9267-5F23-45DA-8D97-5490DC2A4417}" destId="{7ED36B32-FEC0-492F-8D2D-446583939FA5}" srcOrd="0" destOrd="0" presId="urn:microsoft.com/office/officeart/2005/8/layout/orgChart1"/>
    <dgm:cxn modelId="{46555B91-7CA7-4E79-9860-B6F6E8F43CC3}" type="presParOf" srcId="{D0BC9267-5F23-45DA-8D97-5490DC2A4417}" destId="{D5E879DF-0F99-4722-BC0C-72B698D4FD3A}" srcOrd="1" destOrd="0" presId="urn:microsoft.com/office/officeart/2005/8/layout/orgChart1"/>
    <dgm:cxn modelId="{190ACB34-2077-496C-A7ED-30C92DCFC7EA}" type="presParOf" srcId="{681EDE1E-C3D4-4276-B315-9A9863AD6313}" destId="{3E5E371E-941A-4451-895B-C8E17BBD5B58}" srcOrd="1" destOrd="0" presId="urn:microsoft.com/office/officeart/2005/8/layout/orgChart1"/>
    <dgm:cxn modelId="{9515BA6E-E14F-4687-94F1-DEF93FA9A3A3}" type="presParOf" srcId="{681EDE1E-C3D4-4276-B315-9A9863AD6313}" destId="{A6EC4932-5C63-4764-BF88-A4EFE5A56464}" srcOrd="2" destOrd="0" presId="urn:microsoft.com/office/officeart/2005/8/layout/orgChart1"/>
    <dgm:cxn modelId="{C21084A2-A703-48FF-B0E1-6B84D1B3A4A0}" type="presParOf" srcId="{DF676DF1-9547-4313-87C0-CE5E266D32DA}" destId="{D28C1E14-8E38-45B7-A916-20FE9D72015F}" srcOrd="4" destOrd="0" presId="urn:microsoft.com/office/officeart/2005/8/layout/orgChart1"/>
    <dgm:cxn modelId="{58ADDF44-77C9-4072-8347-6AD9D69AB0B1}" type="presParOf" srcId="{DF676DF1-9547-4313-87C0-CE5E266D32DA}" destId="{F4B2B7DB-8980-4A38-A593-A39DF475F837}" srcOrd="5" destOrd="0" presId="urn:microsoft.com/office/officeart/2005/8/layout/orgChart1"/>
    <dgm:cxn modelId="{F72B217C-38AB-4C63-98BB-8C7201124E49}" type="presParOf" srcId="{F4B2B7DB-8980-4A38-A593-A39DF475F837}" destId="{4CF9C428-C268-4EDC-8EFA-27AA7466342C}" srcOrd="0" destOrd="0" presId="urn:microsoft.com/office/officeart/2005/8/layout/orgChart1"/>
    <dgm:cxn modelId="{5247E739-8C4C-4CD5-9F4B-6F42F939DBFF}" type="presParOf" srcId="{4CF9C428-C268-4EDC-8EFA-27AA7466342C}" destId="{CC6CF26C-BA11-46C5-B540-F96A83A01402}" srcOrd="0" destOrd="0" presId="urn:microsoft.com/office/officeart/2005/8/layout/orgChart1"/>
    <dgm:cxn modelId="{ED9CA8FA-49EC-428D-80A1-2030C1E282BE}" type="presParOf" srcId="{4CF9C428-C268-4EDC-8EFA-27AA7466342C}" destId="{E0CCC2FE-3172-419E-9C8C-1E425360C40F}" srcOrd="1" destOrd="0" presId="urn:microsoft.com/office/officeart/2005/8/layout/orgChart1"/>
    <dgm:cxn modelId="{6B8C6010-7B56-4C96-AD32-0700DA6B7CF1}" type="presParOf" srcId="{F4B2B7DB-8980-4A38-A593-A39DF475F837}" destId="{48A547EF-6DD1-414A-B987-6A03E09D96C0}" srcOrd="1" destOrd="0" presId="urn:microsoft.com/office/officeart/2005/8/layout/orgChart1"/>
    <dgm:cxn modelId="{AB16A031-704A-419C-B9E4-8842A9701E66}" type="presParOf" srcId="{F4B2B7DB-8980-4A38-A593-A39DF475F837}" destId="{8959897D-8D1A-409B-B12D-1FE20E8B7BB0}" srcOrd="2" destOrd="0" presId="urn:microsoft.com/office/officeart/2005/8/layout/orgChart1"/>
    <dgm:cxn modelId="{BC80B95A-34DE-4E0B-9779-1D44358E24E6}" type="presParOf" srcId="{DF676DF1-9547-4313-87C0-CE5E266D32DA}" destId="{CB0BA896-38EB-447C-83D4-BC7A8F995B94}" srcOrd="6" destOrd="0" presId="urn:microsoft.com/office/officeart/2005/8/layout/orgChart1"/>
    <dgm:cxn modelId="{4907893A-9ADD-4721-A135-9C5C7E2E3E9A}" type="presParOf" srcId="{DF676DF1-9547-4313-87C0-CE5E266D32DA}" destId="{66A31E30-3D1A-4C98-9C40-F030885EE3A1}" srcOrd="7" destOrd="0" presId="urn:microsoft.com/office/officeart/2005/8/layout/orgChart1"/>
    <dgm:cxn modelId="{2537405C-B841-4E00-BEAA-657428B0C9FE}" type="presParOf" srcId="{66A31E30-3D1A-4C98-9C40-F030885EE3A1}" destId="{26882665-B052-46FB-A9E3-B0BF267DBE9E}" srcOrd="0" destOrd="0" presId="urn:microsoft.com/office/officeart/2005/8/layout/orgChart1"/>
    <dgm:cxn modelId="{B5D9C27B-B585-47BD-8CBB-F5D7756F6B8B}" type="presParOf" srcId="{26882665-B052-46FB-A9E3-B0BF267DBE9E}" destId="{41150806-5BE3-46CE-BC42-344282928F0C}" srcOrd="0" destOrd="0" presId="urn:microsoft.com/office/officeart/2005/8/layout/orgChart1"/>
    <dgm:cxn modelId="{62D2DF23-BC14-4058-B842-50F623DCC527}" type="presParOf" srcId="{26882665-B052-46FB-A9E3-B0BF267DBE9E}" destId="{B9C35F2E-EDB7-40B6-84F8-F447CF0EAEF8}" srcOrd="1" destOrd="0" presId="urn:microsoft.com/office/officeart/2005/8/layout/orgChart1"/>
    <dgm:cxn modelId="{D20D7D08-A7C9-466D-AD3F-D8B0D8EEFF49}" type="presParOf" srcId="{66A31E30-3D1A-4C98-9C40-F030885EE3A1}" destId="{2AE9FF3C-7925-4284-B27A-F6F1F99C4EEE}" srcOrd="1" destOrd="0" presId="urn:microsoft.com/office/officeart/2005/8/layout/orgChart1"/>
    <dgm:cxn modelId="{BEA4DB6D-8A03-48C9-83D3-5C6362B3B135}" type="presParOf" srcId="{66A31E30-3D1A-4C98-9C40-F030885EE3A1}" destId="{7C73AD06-4324-487C-BE70-98005A43A178}" srcOrd="2" destOrd="0" presId="urn:microsoft.com/office/officeart/2005/8/layout/orgChart1"/>
    <dgm:cxn modelId="{29982E15-3238-4638-B2FE-9B0160B1AC0A}" type="presParOf" srcId="{DF676DF1-9547-4313-87C0-CE5E266D32DA}" destId="{713DB545-1372-4B9F-92AA-78EAFFB60E99}" srcOrd="8" destOrd="0" presId="urn:microsoft.com/office/officeart/2005/8/layout/orgChart1"/>
    <dgm:cxn modelId="{40E91223-95F4-4799-B95F-C76A9953EEC2}" type="presParOf" srcId="{DF676DF1-9547-4313-87C0-CE5E266D32DA}" destId="{A7AA7CF4-FF06-4BA0-B7E9-D0891B4EA137}" srcOrd="9" destOrd="0" presId="urn:microsoft.com/office/officeart/2005/8/layout/orgChart1"/>
    <dgm:cxn modelId="{A0E794CE-8E1B-43D2-BC9A-6B1A3D8B26B6}" type="presParOf" srcId="{A7AA7CF4-FF06-4BA0-B7E9-D0891B4EA137}" destId="{61B3E337-74B6-4D96-9D2C-72E28926931D}" srcOrd="0" destOrd="0" presId="urn:microsoft.com/office/officeart/2005/8/layout/orgChart1"/>
    <dgm:cxn modelId="{69F69AE2-D719-4B96-B96C-8D4220D48655}" type="presParOf" srcId="{61B3E337-74B6-4D96-9D2C-72E28926931D}" destId="{89D919B3-7EC2-4190-BA26-942D16E9B875}" srcOrd="0" destOrd="0" presId="urn:microsoft.com/office/officeart/2005/8/layout/orgChart1"/>
    <dgm:cxn modelId="{FFBD1EC4-A79C-4B01-996A-45A5E65CF869}" type="presParOf" srcId="{61B3E337-74B6-4D96-9D2C-72E28926931D}" destId="{EAB54AED-1A20-4977-9C83-A3B5552C8278}" srcOrd="1" destOrd="0" presId="urn:microsoft.com/office/officeart/2005/8/layout/orgChart1"/>
    <dgm:cxn modelId="{2FD09973-3B49-4A08-A715-80B3748DC230}" type="presParOf" srcId="{A7AA7CF4-FF06-4BA0-B7E9-D0891B4EA137}" destId="{E04D03E8-E2EB-4477-A67D-EE0F981F8E5D}" srcOrd="1" destOrd="0" presId="urn:microsoft.com/office/officeart/2005/8/layout/orgChart1"/>
    <dgm:cxn modelId="{55822B0A-09CB-4713-89C4-35740D421DAA}" type="presParOf" srcId="{A7AA7CF4-FF06-4BA0-B7E9-D0891B4EA137}" destId="{5B7215C4-A8BA-4B1F-8789-6FBCD1E8ECB1}" srcOrd="2" destOrd="0" presId="urn:microsoft.com/office/officeart/2005/8/layout/orgChart1"/>
    <dgm:cxn modelId="{4EFEFDC4-B94E-4515-9E4F-E495EEE8104B}" type="presParOf" srcId="{4E674D18-D29E-4B24-9CE0-7FEF9CB525DF}" destId="{34DC028A-14C4-4B55-B848-E071CCEC81AB}" srcOrd="2" destOrd="0" presId="urn:microsoft.com/office/officeart/2005/8/layout/orgChart1"/>
    <dgm:cxn modelId="{2D77029D-F24E-4BD5-8E6B-6D504CE7E51C}" type="presParOf" srcId="{4E674D18-D29E-4B24-9CE0-7FEF9CB525DF}" destId="{194A0DA8-572B-4D19-9F8C-41D2EE9C5ACC}" srcOrd="3" destOrd="0" presId="urn:microsoft.com/office/officeart/2005/8/layout/orgChart1"/>
    <dgm:cxn modelId="{69145BB9-6096-48DD-82FE-B3C63FB67A04}" type="presParOf" srcId="{194A0DA8-572B-4D19-9F8C-41D2EE9C5ACC}" destId="{741A3B1E-7768-4527-8BC7-EEBB4312305E}" srcOrd="0" destOrd="0" presId="urn:microsoft.com/office/officeart/2005/8/layout/orgChart1"/>
    <dgm:cxn modelId="{FF704E66-53A5-4731-B4AF-BEA6673F96A7}" type="presParOf" srcId="{741A3B1E-7768-4527-8BC7-EEBB4312305E}" destId="{34D39667-0FAC-420B-848E-7CA4F5D37E0B}" srcOrd="0" destOrd="0" presId="urn:microsoft.com/office/officeart/2005/8/layout/orgChart1"/>
    <dgm:cxn modelId="{17B8582B-8744-4D95-8ABF-E86672D05C6F}" type="presParOf" srcId="{741A3B1E-7768-4527-8BC7-EEBB4312305E}" destId="{2C1635FC-C86F-441C-AEE1-49EE312CDD4F}" srcOrd="1" destOrd="0" presId="urn:microsoft.com/office/officeart/2005/8/layout/orgChart1"/>
    <dgm:cxn modelId="{EF911FAA-CD02-4467-AC3A-52D0A83A2F04}" type="presParOf" srcId="{194A0DA8-572B-4D19-9F8C-41D2EE9C5ACC}" destId="{AF47E2D9-8285-4E9D-9A0A-030D7CD19FD6}" srcOrd="1" destOrd="0" presId="urn:microsoft.com/office/officeart/2005/8/layout/orgChart1"/>
    <dgm:cxn modelId="{ECFB24EF-34B6-43D3-B5FD-7276D311DB3B}" type="presParOf" srcId="{194A0DA8-572B-4D19-9F8C-41D2EE9C5ACC}" destId="{874D7DF6-BEED-4BF5-A204-D8095FD94DF2}" srcOrd="2" destOrd="0" presId="urn:microsoft.com/office/officeart/2005/8/layout/orgChart1"/>
    <dgm:cxn modelId="{6E77FC31-DAAF-4523-A7F9-51DE765240CC}" type="presParOf" srcId="{874D7DF6-BEED-4BF5-A204-D8095FD94DF2}" destId="{7F5685B4-BA53-4BEB-988A-98B17068DF29}" srcOrd="0" destOrd="0" presId="urn:microsoft.com/office/officeart/2005/8/layout/orgChart1"/>
    <dgm:cxn modelId="{35BF5934-889A-4C20-AA8E-56307C8AE3F5}" type="presParOf" srcId="{874D7DF6-BEED-4BF5-A204-D8095FD94DF2}" destId="{4350688B-4DD7-409D-A43F-E20150270E4E}" srcOrd="1" destOrd="0" presId="urn:microsoft.com/office/officeart/2005/8/layout/orgChart1"/>
    <dgm:cxn modelId="{7E663EF2-C26A-411A-BAC7-B59D7E9C808C}" type="presParOf" srcId="{4350688B-4DD7-409D-A43F-E20150270E4E}" destId="{F82DE126-8C94-4C03-892C-C47E47B457AA}" srcOrd="0" destOrd="0" presId="urn:microsoft.com/office/officeart/2005/8/layout/orgChart1"/>
    <dgm:cxn modelId="{215C8CE1-1BB9-427F-BC23-7527B110673C}" type="presParOf" srcId="{F82DE126-8C94-4C03-892C-C47E47B457AA}" destId="{95F1E7D5-3983-4724-A094-EFF4C3688608}" srcOrd="0" destOrd="0" presId="urn:microsoft.com/office/officeart/2005/8/layout/orgChart1"/>
    <dgm:cxn modelId="{C7A8058C-B61F-40F2-8D49-CEA83739CB1F}" type="presParOf" srcId="{F82DE126-8C94-4C03-892C-C47E47B457AA}" destId="{32D7465C-01A9-407F-8C96-5EDE8CB34011}" srcOrd="1" destOrd="0" presId="urn:microsoft.com/office/officeart/2005/8/layout/orgChart1"/>
    <dgm:cxn modelId="{7C9B086C-9531-40D9-8C9E-234ADC2BAE20}" type="presParOf" srcId="{4350688B-4DD7-409D-A43F-E20150270E4E}" destId="{4DAD73D9-0500-4A9D-AF27-4182DED6D733}" srcOrd="1" destOrd="0" presId="urn:microsoft.com/office/officeart/2005/8/layout/orgChart1"/>
    <dgm:cxn modelId="{0C2FAD59-E67D-4B21-8E8E-9B1A6A0E9704}" type="presParOf" srcId="{4350688B-4DD7-409D-A43F-E20150270E4E}" destId="{B68B7BBF-F074-4C10-8BEF-AC1525B8B2BD}" srcOrd="2" destOrd="0" presId="urn:microsoft.com/office/officeart/2005/8/layout/orgChart1"/>
    <dgm:cxn modelId="{D6CF74ED-19EB-4012-8A50-F05A97CB41DA}" type="presParOf" srcId="{874D7DF6-BEED-4BF5-A204-D8095FD94DF2}" destId="{A3F4F8C8-B6FE-43C8-9CD6-4B7B110F1513}" srcOrd="2" destOrd="0" presId="urn:microsoft.com/office/officeart/2005/8/layout/orgChart1"/>
    <dgm:cxn modelId="{5821F574-5BE0-43C3-99EB-E44A4C699B23}" type="presParOf" srcId="{874D7DF6-BEED-4BF5-A204-D8095FD94DF2}" destId="{09914AAE-DBAC-4A43-8C0C-7DD405A01CCA}" srcOrd="3" destOrd="0" presId="urn:microsoft.com/office/officeart/2005/8/layout/orgChart1"/>
    <dgm:cxn modelId="{F2EDB6B8-3F1F-4694-BBB5-36F1ACDCCFE1}" type="presParOf" srcId="{09914AAE-DBAC-4A43-8C0C-7DD405A01CCA}" destId="{7FFEE1E2-5585-41D4-91E5-681FB85AE256}" srcOrd="0" destOrd="0" presId="urn:microsoft.com/office/officeart/2005/8/layout/orgChart1"/>
    <dgm:cxn modelId="{835DE80B-987B-4FC1-AE0D-758F9B38CCFF}" type="presParOf" srcId="{7FFEE1E2-5585-41D4-91E5-681FB85AE256}" destId="{E6D79857-62A2-40B5-8FB8-A2D54B6D7E88}" srcOrd="0" destOrd="0" presId="urn:microsoft.com/office/officeart/2005/8/layout/orgChart1"/>
    <dgm:cxn modelId="{7F589A4A-AA0E-47BD-8415-A7517FADCCDD}" type="presParOf" srcId="{7FFEE1E2-5585-41D4-91E5-681FB85AE256}" destId="{D4268E98-3BAF-4BCE-89F6-924064CF3A90}" srcOrd="1" destOrd="0" presId="urn:microsoft.com/office/officeart/2005/8/layout/orgChart1"/>
    <dgm:cxn modelId="{D5C0575D-1774-4195-B6CA-EFB51B4DCA3D}" type="presParOf" srcId="{09914AAE-DBAC-4A43-8C0C-7DD405A01CCA}" destId="{DFDADEBA-DB7C-4E40-9A03-A21E7F280A9A}" srcOrd="1" destOrd="0" presId="urn:microsoft.com/office/officeart/2005/8/layout/orgChart1"/>
    <dgm:cxn modelId="{207A02E8-F69A-4919-9605-6B9B4E3844CF}" type="presParOf" srcId="{09914AAE-DBAC-4A43-8C0C-7DD405A01CCA}" destId="{310DE42F-5680-4572-A552-774EC4B6C475}" srcOrd="2" destOrd="0" presId="urn:microsoft.com/office/officeart/2005/8/layout/orgChart1"/>
    <dgm:cxn modelId="{D6C80129-0F70-49E3-AB40-867471229714}" type="presParOf" srcId="{874D7DF6-BEED-4BF5-A204-D8095FD94DF2}" destId="{2611B7E1-526B-44A9-90C8-A4E673D2FA83}" srcOrd="4" destOrd="0" presId="urn:microsoft.com/office/officeart/2005/8/layout/orgChart1"/>
    <dgm:cxn modelId="{77CC6064-6B75-4A83-A51D-0344F2A8362B}" type="presParOf" srcId="{874D7DF6-BEED-4BF5-A204-D8095FD94DF2}" destId="{63CB02FB-E102-4E01-9DA2-D6CAC468466D}" srcOrd="5" destOrd="0" presId="urn:microsoft.com/office/officeart/2005/8/layout/orgChart1"/>
    <dgm:cxn modelId="{4B0811BA-EE90-46C6-A47E-4C3997D7EA71}" type="presParOf" srcId="{63CB02FB-E102-4E01-9DA2-D6CAC468466D}" destId="{FD433122-1C64-4A4B-AF40-BF4F23DA0467}" srcOrd="0" destOrd="0" presId="urn:microsoft.com/office/officeart/2005/8/layout/orgChart1"/>
    <dgm:cxn modelId="{B2ECD16A-359D-4D15-AAC3-16584386480F}" type="presParOf" srcId="{FD433122-1C64-4A4B-AF40-BF4F23DA0467}" destId="{B95B7057-E98C-448A-A4D2-D2FA86055D31}" srcOrd="0" destOrd="0" presId="urn:microsoft.com/office/officeart/2005/8/layout/orgChart1"/>
    <dgm:cxn modelId="{74CE43E0-D679-4277-B736-EE12C7C04062}" type="presParOf" srcId="{FD433122-1C64-4A4B-AF40-BF4F23DA0467}" destId="{1CC602CE-4174-4E36-97F6-57263E0B5376}" srcOrd="1" destOrd="0" presId="urn:microsoft.com/office/officeart/2005/8/layout/orgChart1"/>
    <dgm:cxn modelId="{85013AD3-468C-4564-B722-C21E43492F84}" type="presParOf" srcId="{63CB02FB-E102-4E01-9DA2-D6CAC468466D}" destId="{9E84BFE6-E79B-426F-94D9-1C25F07BCF56}" srcOrd="1" destOrd="0" presId="urn:microsoft.com/office/officeart/2005/8/layout/orgChart1"/>
    <dgm:cxn modelId="{9C11F184-1872-4D86-B807-A6D258988940}" type="presParOf" srcId="{63CB02FB-E102-4E01-9DA2-D6CAC468466D}" destId="{9E3A7D5E-1CF7-4E5B-96B6-44108F74EEFF}" srcOrd="2" destOrd="0" presId="urn:microsoft.com/office/officeart/2005/8/layout/orgChart1"/>
    <dgm:cxn modelId="{1F25A606-4ED7-443A-8E48-5DAAB48C6D98}" type="presParOf" srcId="{874D7DF6-BEED-4BF5-A204-D8095FD94DF2}" destId="{A64E95F0-9859-4160-857F-E84AE2ECEC90}" srcOrd="6" destOrd="0" presId="urn:microsoft.com/office/officeart/2005/8/layout/orgChart1"/>
    <dgm:cxn modelId="{9B51909F-4665-49BE-89D9-5DD92250623E}" type="presParOf" srcId="{874D7DF6-BEED-4BF5-A204-D8095FD94DF2}" destId="{FD86AF02-270E-401A-9AD4-65E36E9AD842}" srcOrd="7" destOrd="0" presId="urn:microsoft.com/office/officeart/2005/8/layout/orgChart1"/>
    <dgm:cxn modelId="{9F18D60F-E11C-4F60-91BC-4665B8FCA0D1}" type="presParOf" srcId="{FD86AF02-270E-401A-9AD4-65E36E9AD842}" destId="{4F3DE8C6-22F5-4AA7-B0C5-0D9A3757C78D}" srcOrd="0" destOrd="0" presId="urn:microsoft.com/office/officeart/2005/8/layout/orgChart1"/>
    <dgm:cxn modelId="{38507DA9-9001-42B9-BF09-642C559480AF}" type="presParOf" srcId="{4F3DE8C6-22F5-4AA7-B0C5-0D9A3757C78D}" destId="{6D0FF601-7182-4EA4-8D8A-B039DFB29F65}" srcOrd="0" destOrd="0" presId="urn:microsoft.com/office/officeart/2005/8/layout/orgChart1"/>
    <dgm:cxn modelId="{43117073-0C70-4A64-A649-668A09E15DE7}" type="presParOf" srcId="{4F3DE8C6-22F5-4AA7-B0C5-0D9A3757C78D}" destId="{4990E6CC-003D-47E6-83F1-0C98F34A4E60}" srcOrd="1" destOrd="0" presId="urn:microsoft.com/office/officeart/2005/8/layout/orgChart1"/>
    <dgm:cxn modelId="{BD5657AE-5858-4A4D-9CBE-A8C585D95390}" type="presParOf" srcId="{FD86AF02-270E-401A-9AD4-65E36E9AD842}" destId="{283721B4-B577-4ED6-B5D8-91C7B534F770}" srcOrd="1" destOrd="0" presId="urn:microsoft.com/office/officeart/2005/8/layout/orgChart1"/>
    <dgm:cxn modelId="{8F386361-12AE-4CF4-8B72-D5271260C52F}" type="presParOf" srcId="{FD86AF02-270E-401A-9AD4-65E36E9AD842}" destId="{1BC4F743-7882-40B0-AC27-3220C0121C2E}" srcOrd="2" destOrd="0" presId="urn:microsoft.com/office/officeart/2005/8/layout/orgChart1"/>
    <dgm:cxn modelId="{273F6E7C-E78A-4A7C-8F8D-8EC8AA6BBED9}" type="presParOf" srcId="{874D7DF6-BEED-4BF5-A204-D8095FD94DF2}" destId="{90A76AEA-03FE-4FED-84D0-1412C79EE5E4}" srcOrd="8" destOrd="0" presId="urn:microsoft.com/office/officeart/2005/8/layout/orgChart1"/>
    <dgm:cxn modelId="{3F2206FD-75B2-4534-BBAB-371644079780}" type="presParOf" srcId="{874D7DF6-BEED-4BF5-A204-D8095FD94DF2}" destId="{041EBDCE-EDB8-4F7A-A67B-A26C20E8BA3E}" srcOrd="9" destOrd="0" presId="urn:microsoft.com/office/officeart/2005/8/layout/orgChart1"/>
    <dgm:cxn modelId="{372E41CC-5DD2-4F5B-9660-146507A1DDA4}" type="presParOf" srcId="{041EBDCE-EDB8-4F7A-A67B-A26C20E8BA3E}" destId="{4D2C92F5-B407-447F-BE99-BBE1BAF59B24}" srcOrd="0" destOrd="0" presId="urn:microsoft.com/office/officeart/2005/8/layout/orgChart1"/>
    <dgm:cxn modelId="{8D51C66A-B605-48EA-9BBF-E3BD99EBF71E}" type="presParOf" srcId="{4D2C92F5-B407-447F-BE99-BBE1BAF59B24}" destId="{CBBC5761-CCF2-421B-A9CA-7BCF9C2DEA94}" srcOrd="0" destOrd="0" presId="urn:microsoft.com/office/officeart/2005/8/layout/orgChart1"/>
    <dgm:cxn modelId="{3B322920-BD95-4CBA-9B59-409DE55E8BBA}" type="presParOf" srcId="{4D2C92F5-B407-447F-BE99-BBE1BAF59B24}" destId="{5231B978-CC59-48A2-8E4C-F11F1E8DAB34}" srcOrd="1" destOrd="0" presId="urn:microsoft.com/office/officeart/2005/8/layout/orgChart1"/>
    <dgm:cxn modelId="{0692C16C-5A44-47EA-AC56-DCABFF7A3511}" type="presParOf" srcId="{041EBDCE-EDB8-4F7A-A67B-A26C20E8BA3E}" destId="{65C49CB5-F2CD-480E-95F9-7BDC4279DC96}" srcOrd="1" destOrd="0" presId="urn:microsoft.com/office/officeart/2005/8/layout/orgChart1"/>
    <dgm:cxn modelId="{32F267E2-D3C2-4EEA-800B-C5650CC6D9BE}" type="presParOf" srcId="{041EBDCE-EDB8-4F7A-A67B-A26C20E8BA3E}" destId="{49C70384-8F7B-44C6-AE83-A4CCB789C9A4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9DA495A-ACCC-40D0-91F1-FAFA66BCDC61}" type="doc">
      <dgm:prSet loTypeId="urn:microsoft.com/office/officeart/2005/8/layout/hList1" loCatId="list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D799708D-814B-49F4-A3C2-ACAD6AF98954}">
      <dgm:prSet/>
      <dgm:spPr/>
      <dgm:t>
        <a:bodyPr/>
        <a:lstStyle/>
        <a:p>
          <a:r>
            <a:rPr lang="en-US" dirty="0">
              <a:latin typeface="+mj-lt"/>
            </a:rPr>
            <a:t>Current Planning</a:t>
          </a:r>
        </a:p>
      </dgm:t>
    </dgm:pt>
    <dgm:pt modelId="{0B00AB8E-5D96-49DB-A100-5543D317DE00}" type="parTrans" cxnId="{AE5EF087-2C27-4F03-89F2-493509D61C6E}">
      <dgm:prSet/>
      <dgm:spPr/>
      <dgm:t>
        <a:bodyPr/>
        <a:lstStyle/>
        <a:p>
          <a:endParaRPr lang="en-US"/>
        </a:p>
      </dgm:t>
    </dgm:pt>
    <dgm:pt modelId="{25A0A87B-52C8-48A7-8029-69EC4FB5F178}" type="sibTrans" cxnId="{AE5EF087-2C27-4F03-89F2-493509D61C6E}">
      <dgm:prSet/>
      <dgm:spPr/>
      <dgm:t>
        <a:bodyPr/>
        <a:lstStyle/>
        <a:p>
          <a:endParaRPr lang="en-US"/>
        </a:p>
      </dgm:t>
    </dgm:pt>
    <dgm:pt modelId="{812620A2-791B-46CD-A32B-FB91B610338A}">
      <dgm:prSet/>
      <dgm:spPr/>
      <dgm:t>
        <a:bodyPr/>
        <a:lstStyle/>
        <a:p>
          <a:r>
            <a:rPr lang="en-US" dirty="0">
              <a:latin typeface="+mj-lt"/>
            </a:rPr>
            <a:t>Boundary Line Adjustments (Lot Line Adjustments and Parcel Mergers)</a:t>
          </a:r>
        </a:p>
      </dgm:t>
    </dgm:pt>
    <dgm:pt modelId="{2646E955-54E3-4402-96C1-3ECAEC24EF0F}" type="parTrans" cxnId="{05B05CA1-C2CA-490F-9A1D-22225299D67D}">
      <dgm:prSet/>
      <dgm:spPr/>
      <dgm:t>
        <a:bodyPr/>
        <a:lstStyle/>
        <a:p>
          <a:endParaRPr lang="en-US"/>
        </a:p>
      </dgm:t>
    </dgm:pt>
    <dgm:pt modelId="{291BF550-9DDF-4D36-9D1C-1929838198C1}" type="sibTrans" cxnId="{05B05CA1-C2CA-490F-9A1D-22225299D67D}">
      <dgm:prSet/>
      <dgm:spPr/>
      <dgm:t>
        <a:bodyPr/>
        <a:lstStyle/>
        <a:p>
          <a:endParaRPr lang="en-US"/>
        </a:p>
      </dgm:t>
    </dgm:pt>
    <dgm:pt modelId="{CF1E8AA6-F5A7-42D3-B836-D94BD4E42C8B}">
      <dgm:prSet/>
      <dgm:spPr/>
      <dgm:t>
        <a:bodyPr/>
        <a:lstStyle/>
        <a:p>
          <a:r>
            <a:rPr lang="en-US" dirty="0">
              <a:latin typeface="+mj-lt"/>
            </a:rPr>
            <a:t>Business License Sign-Off</a:t>
          </a:r>
        </a:p>
      </dgm:t>
    </dgm:pt>
    <dgm:pt modelId="{8677599C-DA18-439F-A854-B7DF5D7D574B}" type="parTrans" cxnId="{FF7C56B3-8679-4986-B31F-700B4BF7C11E}">
      <dgm:prSet/>
      <dgm:spPr/>
      <dgm:t>
        <a:bodyPr/>
        <a:lstStyle/>
        <a:p>
          <a:endParaRPr lang="en-US"/>
        </a:p>
      </dgm:t>
    </dgm:pt>
    <dgm:pt modelId="{298A2DFD-2358-41DC-AC32-9FAD59612786}" type="sibTrans" cxnId="{FF7C56B3-8679-4986-B31F-700B4BF7C11E}">
      <dgm:prSet/>
      <dgm:spPr/>
      <dgm:t>
        <a:bodyPr/>
        <a:lstStyle/>
        <a:p>
          <a:endParaRPr lang="en-US"/>
        </a:p>
      </dgm:t>
    </dgm:pt>
    <dgm:pt modelId="{2772720F-BE63-45BB-BD51-27EF79FD9376}">
      <dgm:prSet/>
      <dgm:spPr/>
      <dgm:t>
        <a:bodyPr/>
        <a:lstStyle/>
        <a:p>
          <a:r>
            <a:rPr lang="en-US" dirty="0">
              <a:latin typeface="+mj-lt"/>
            </a:rPr>
            <a:t>California Environmental Quality Act (CEQA) Review</a:t>
          </a:r>
        </a:p>
      </dgm:t>
    </dgm:pt>
    <dgm:pt modelId="{0B844733-CEB7-43B3-ADC5-C65191509EB7}" type="parTrans" cxnId="{9179B261-5B6C-4385-82AA-D32770D5EEDD}">
      <dgm:prSet/>
      <dgm:spPr/>
      <dgm:t>
        <a:bodyPr/>
        <a:lstStyle/>
        <a:p>
          <a:endParaRPr lang="en-US"/>
        </a:p>
      </dgm:t>
    </dgm:pt>
    <dgm:pt modelId="{FC087222-72D6-4978-9A25-DE7C62A20D86}" type="sibTrans" cxnId="{9179B261-5B6C-4385-82AA-D32770D5EEDD}">
      <dgm:prSet/>
      <dgm:spPr/>
      <dgm:t>
        <a:bodyPr/>
        <a:lstStyle/>
        <a:p>
          <a:endParaRPr lang="en-US"/>
        </a:p>
      </dgm:t>
    </dgm:pt>
    <dgm:pt modelId="{3B40E1D5-325A-459F-A93B-8DD188E301C4}">
      <dgm:prSet/>
      <dgm:spPr/>
      <dgm:t>
        <a:bodyPr/>
        <a:lstStyle/>
        <a:p>
          <a:r>
            <a:rPr lang="en-US" dirty="0">
              <a:latin typeface="+mj-lt"/>
            </a:rPr>
            <a:t>Building Permit Sign-Off</a:t>
          </a:r>
        </a:p>
      </dgm:t>
    </dgm:pt>
    <dgm:pt modelId="{82196FE5-CDB6-4916-AEF6-87145D67240F}" type="parTrans" cxnId="{034ABE6A-48BE-42AB-8D6A-37C8ADCF587F}">
      <dgm:prSet/>
      <dgm:spPr/>
      <dgm:t>
        <a:bodyPr/>
        <a:lstStyle/>
        <a:p>
          <a:endParaRPr lang="en-US"/>
        </a:p>
      </dgm:t>
    </dgm:pt>
    <dgm:pt modelId="{F2DE78D9-04ED-4C60-BE99-CE931565EE9C}" type="sibTrans" cxnId="{034ABE6A-48BE-42AB-8D6A-37C8ADCF587F}">
      <dgm:prSet/>
      <dgm:spPr/>
      <dgm:t>
        <a:bodyPr/>
        <a:lstStyle/>
        <a:p>
          <a:endParaRPr lang="en-US"/>
        </a:p>
      </dgm:t>
    </dgm:pt>
    <dgm:pt modelId="{49B7F9D6-FBAF-416E-9D76-B47E78736796}">
      <dgm:prSet/>
      <dgm:spPr/>
      <dgm:t>
        <a:bodyPr/>
        <a:lstStyle/>
        <a:p>
          <a:r>
            <a:rPr lang="en-US" dirty="0">
              <a:latin typeface="+mj-lt"/>
            </a:rPr>
            <a:t>Home Occupations</a:t>
          </a:r>
        </a:p>
      </dgm:t>
    </dgm:pt>
    <dgm:pt modelId="{3C1273D3-082E-4332-BEE1-D64004EC1804}" type="parTrans" cxnId="{29F53BCB-F675-4CB0-B0C5-5861B18D2874}">
      <dgm:prSet/>
      <dgm:spPr/>
      <dgm:t>
        <a:bodyPr/>
        <a:lstStyle/>
        <a:p>
          <a:endParaRPr lang="en-US"/>
        </a:p>
      </dgm:t>
    </dgm:pt>
    <dgm:pt modelId="{6C036B0A-052E-483E-A393-4EBE16565B01}" type="sibTrans" cxnId="{29F53BCB-F675-4CB0-B0C5-5861B18D2874}">
      <dgm:prSet/>
      <dgm:spPr/>
      <dgm:t>
        <a:bodyPr/>
        <a:lstStyle/>
        <a:p>
          <a:endParaRPr lang="en-US"/>
        </a:p>
      </dgm:t>
    </dgm:pt>
    <dgm:pt modelId="{95F58EAE-68BC-4C77-9BA3-6127E8B0B828}">
      <dgm:prSet/>
      <dgm:spPr/>
      <dgm:t>
        <a:bodyPr/>
        <a:lstStyle/>
        <a:p>
          <a:r>
            <a:rPr lang="en-US" dirty="0">
              <a:latin typeface="+mj-lt"/>
            </a:rPr>
            <a:t>Property Inquiries</a:t>
          </a:r>
        </a:p>
      </dgm:t>
    </dgm:pt>
    <dgm:pt modelId="{9252EA2E-4647-417C-A7DC-E75A47732761}" type="parTrans" cxnId="{40055B9C-12DC-4D1B-8545-C238F6A76D47}">
      <dgm:prSet/>
      <dgm:spPr/>
      <dgm:t>
        <a:bodyPr/>
        <a:lstStyle/>
        <a:p>
          <a:endParaRPr lang="en-US"/>
        </a:p>
      </dgm:t>
    </dgm:pt>
    <dgm:pt modelId="{11F06054-621C-4F4A-A01D-10E91A65BB2E}" type="sibTrans" cxnId="{40055B9C-12DC-4D1B-8545-C238F6A76D47}">
      <dgm:prSet/>
      <dgm:spPr/>
      <dgm:t>
        <a:bodyPr/>
        <a:lstStyle/>
        <a:p>
          <a:endParaRPr lang="en-US"/>
        </a:p>
      </dgm:t>
    </dgm:pt>
    <dgm:pt modelId="{2892017E-D6AE-430C-9008-100B5968ACD1}">
      <dgm:prSet/>
      <dgm:spPr/>
      <dgm:t>
        <a:bodyPr/>
        <a:lstStyle/>
        <a:p>
          <a:r>
            <a:rPr lang="en-US" dirty="0">
              <a:latin typeface="+mj-lt"/>
            </a:rPr>
            <a:t>Reclamation Plans</a:t>
          </a:r>
        </a:p>
      </dgm:t>
    </dgm:pt>
    <dgm:pt modelId="{1540540C-9633-4073-9EE6-88BF42385837}" type="parTrans" cxnId="{9684722B-9F02-457C-B127-43F85EC3A666}">
      <dgm:prSet/>
      <dgm:spPr/>
      <dgm:t>
        <a:bodyPr/>
        <a:lstStyle/>
        <a:p>
          <a:endParaRPr lang="en-US"/>
        </a:p>
      </dgm:t>
    </dgm:pt>
    <dgm:pt modelId="{E2A42091-8435-4C90-9FE7-BBB5A9BA1D53}" type="sibTrans" cxnId="{9684722B-9F02-457C-B127-43F85EC3A666}">
      <dgm:prSet/>
      <dgm:spPr/>
      <dgm:t>
        <a:bodyPr/>
        <a:lstStyle/>
        <a:p>
          <a:endParaRPr lang="en-US"/>
        </a:p>
      </dgm:t>
    </dgm:pt>
    <dgm:pt modelId="{2C448842-4F1C-4C3D-B5C5-1EE10D32F1AE}">
      <dgm:prSet/>
      <dgm:spPr/>
      <dgm:t>
        <a:bodyPr/>
        <a:lstStyle/>
        <a:p>
          <a:r>
            <a:rPr lang="en-US" dirty="0">
              <a:latin typeface="+mj-lt"/>
            </a:rPr>
            <a:t>Road Name Changes</a:t>
          </a:r>
        </a:p>
      </dgm:t>
    </dgm:pt>
    <dgm:pt modelId="{94410A46-0A05-41A6-BA9C-94F9E950C202}" type="parTrans" cxnId="{E8DDD1A5-AE72-45B8-824A-00A3411122D3}">
      <dgm:prSet/>
      <dgm:spPr/>
      <dgm:t>
        <a:bodyPr/>
        <a:lstStyle/>
        <a:p>
          <a:endParaRPr lang="en-US"/>
        </a:p>
      </dgm:t>
    </dgm:pt>
    <dgm:pt modelId="{F6A66F57-677F-4D44-B4C7-CA06CB1AA5FC}" type="sibTrans" cxnId="{E8DDD1A5-AE72-45B8-824A-00A3411122D3}">
      <dgm:prSet/>
      <dgm:spPr/>
      <dgm:t>
        <a:bodyPr/>
        <a:lstStyle/>
        <a:p>
          <a:endParaRPr lang="en-US"/>
        </a:p>
      </dgm:t>
    </dgm:pt>
    <dgm:pt modelId="{BD5CCDCB-BB1E-4A56-9001-B6B7415433E0}">
      <dgm:prSet/>
      <dgm:spPr/>
      <dgm:t>
        <a:bodyPr/>
        <a:lstStyle/>
        <a:p>
          <a:r>
            <a:rPr lang="en-US" dirty="0">
              <a:latin typeface="+mj-lt"/>
            </a:rPr>
            <a:t>Tentative Parcel Maps</a:t>
          </a:r>
        </a:p>
      </dgm:t>
    </dgm:pt>
    <dgm:pt modelId="{ABBF212E-9213-49FC-991D-16757CE8F342}" type="parTrans" cxnId="{9E157763-41DE-49D4-A18B-F34EB0138FB4}">
      <dgm:prSet/>
      <dgm:spPr/>
      <dgm:t>
        <a:bodyPr/>
        <a:lstStyle/>
        <a:p>
          <a:endParaRPr lang="en-US"/>
        </a:p>
      </dgm:t>
    </dgm:pt>
    <dgm:pt modelId="{5146F4BA-F28A-4294-9865-5CC499FB184F}" type="sibTrans" cxnId="{9E157763-41DE-49D4-A18B-F34EB0138FB4}">
      <dgm:prSet/>
      <dgm:spPr/>
      <dgm:t>
        <a:bodyPr/>
        <a:lstStyle/>
        <a:p>
          <a:endParaRPr lang="en-US"/>
        </a:p>
      </dgm:t>
    </dgm:pt>
    <dgm:pt modelId="{6BB463CB-9ACE-47B3-91A9-6E995EB0BE45}">
      <dgm:prSet/>
      <dgm:spPr/>
      <dgm:t>
        <a:bodyPr/>
        <a:lstStyle/>
        <a:p>
          <a:r>
            <a:rPr lang="en-US" dirty="0">
              <a:latin typeface="+mj-lt"/>
            </a:rPr>
            <a:t>Tentative Subdivision Maps</a:t>
          </a:r>
        </a:p>
      </dgm:t>
    </dgm:pt>
    <dgm:pt modelId="{2E7C791C-B744-4F66-9CAD-BCAC39323E8D}" type="parTrans" cxnId="{3B0AE9A6-19F2-4611-8033-6C090F3BC43B}">
      <dgm:prSet/>
      <dgm:spPr/>
      <dgm:t>
        <a:bodyPr/>
        <a:lstStyle/>
        <a:p>
          <a:endParaRPr lang="en-US"/>
        </a:p>
      </dgm:t>
    </dgm:pt>
    <dgm:pt modelId="{4034ECB1-514C-4ADF-88A7-1621A3AE5B9C}" type="sibTrans" cxnId="{3B0AE9A6-19F2-4611-8033-6C090F3BC43B}">
      <dgm:prSet/>
      <dgm:spPr/>
      <dgm:t>
        <a:bodyPr/>
        <a:lstStyle/>
        <a:p>
          <a:endParaRPr lang="en-US"/>
        </a:p>
      </dgm:t>
    </dgm:pt>
    <dgm:pt modelId="{3FDFEE6F-C288-484A-B894-E97659EC435E}">
      <dgm:prSet/>
      <dgm:spPr/>
      <dgm:t>
        <a:bodyPr/>
        <a:lstStyle/>
        <a:p>
          <a:r>
            <a:rPr lang="en-US" dirty="0">
              <a:latin typeface="+mj-lt"/>
            </a:rPr>
            <a:t>Use Permits</a:t>
          </a:r>
        </a:p>
      </dgm:t>
    </dgm:pt>
    <dgm:pt modelId="{C5256E54-61B8-4B2A-9912-36A2277EAE1E}" type="parTrans" cxnId="{296D433E-B296-4671-9161-7D082B0924FB}">
      <dgm:prSet/>
      <dgm:spPr/>
      <dgm:t>
        <a:bodyPr/>
        <a:lstStyle/>
        <a:p>
          <a:endParaRPr lang="en-US"/>
        </a:p>
      </dgm:t>
    </dgm:pt>
    <dgm:pt modelId="{23327AE0-C10E-4A6B-838C-11761E12EA56}" type="sibTrans" cxnId="{296D433E-B296-4671-9161-7D082B0924FB}">
      <dgm:prSet/>
      <dgm:spPr/>
      <dgm:t>
        <a:bodyPr/>
        <a:lstStyle/>
        <a:p>
          <a:endParaRPr lang="en-US"/>
        </a:p>
      </dgm:t>
    </dgm:pt>
    <dgm:pt modelId="{CDBC1C2A-494A-4761-AF94-CEDB13AA4499}">
      <dgm:prSet/>
      <dgm:spPr/>
      <dgm:t>
        <a:bodyPr/>
        <a:lstStyle/>
        <a:p>
          <a:r>
            <a:rPr lang="en-US" dirty="0">
              <a:latin typeface="+mj-lt"/>
            </a:rPr>
            <a:t>Variances</a:t>
          </a:r>
        </a:p>
      </dgm:t>
    </dgm:pt>
    <dgm:pt modelId="{5437342A-120E-4800-99A3-C132BA82773D}" type="parTrans" cxnId="{79871135-C478-48FC-83D0-A8B389677A30}">
      <dgm:prSet/>
      <dgm:spPr/>
      <dgm:t>
        <a:bodyPr/>
        <a:lstStyle/>
        <a:p>
          <a:endParaRPr lang="en-US"/>
        </a:p>
      </dgm:t>
    </dgm:pt>
    <dgm:pt modelId="{0E93A387-8410-4482-8813-BDEAB7E05792}" type="sibTrans" cxnId="{79871135-C478-48FC-83D0-A8B389677A30}">
      <dgm:prSet/>
      <dgm:spPr/>
      <dgm:t>
        <a:bodyPr/>
        <a:lstStyle/>
        <a:p>
          <a:endParaRPr lang="en-US"/>
        </a:p>
      </dgm:t>
    </dgm:pt>
    <dgm:pt modelId="{AEF84613-9077-4B9E-8E00-F2521EBD2C88}">
      <dgm:prSet/>
      <dgm:spPr/>
      <dgm:t>
        <a:bodyPr/>
        <a:lstStyle/>
        <a:p>
          <a:r>
            <a:rPr lang="en-US" dirty="0">
              <a:latin typeface="+mj-lt"/>
            </a:rPr>
            <a:t>Williamson Act</a:t>
          </a:r>
        </a:p>
      </dgm:t>
    </dgm:pt>
    <dgm:pt modelId="{97D7BFE2-8EDD-4F94-8A50-32682DCAC58E}" type="parTrans" cxnId="{34615BB8-170C-4F2D-ACF8-DEF664D2DDFB}">
      <dgm:prSet/>
      <dgm:spPr/>
      <dgm:t>
        <a:bodyPr/>
        <a:lstStyle/>
        <a:p>
          <a:endParaRPr lang="en-US"/>
        </a:p>
      </dgm:t>
    </dgm:pt>
    <dgm:pt modelId="{F948FD1A-C3CF-4C79-B0DA-54BEEB4D6CD6}" type="sibTrans" cxnId="{34615BB8-170C-4F2D-ACF8-DEF664D2DDFB}">
      <dgm:prSet/>
      <dgm:spPr/>
      <dgm:t>
        <a:bodyPr/>
        <a:lstStyle/>
        <a:p>
          <a:endParaRPr lang="en-US"/>
        </a:p>
      </dgm:t>
    </dgm:pt>
    <dgm:pt modelId="{6C420F82-A903-4F91-99C6-A002C2B16218}">
      <dgm:prSet/>
      <dgm:spPr/>
      <dgm:t>
        <a:bodyPr/>
        <a:lstStyle/>
        <a:p>
          <a:r>
            <a:rPr lang="en-US" dirty="0">
              <a:latin typeface="+mj-lt"/>
            </a:rPr>
            <a:t>Zone Changes</a:t>
          </a:r>
        </a:p>
      </dgm:t>
    </dgm:pt>
    <dgm:pt modelId="{69161E40-3D86-4495-A632-0A7BE52ACEF2}" type="parTrans" cxnId="{039ED70B-A391-4B47-ACD5-0B5E8260D0FF}">
      <dgm:prSet/>
      <dgm:spPr/>
      <dgm:t>
        <a:bodyPr/>
        <a:lstStyle/>
        <a:p>
          <a:endParaRPr lang="en-US"/>
        </a:p>
      </dgm:t>
    </dgm:pt>
    <dgm:pt modelId="{E830BEF6-8493-48C7-BFC0-F1B697C79C0C}" type="sibTrans" cxnId="{039ED70B-A391-4B47-ACD5-0B5E8260D0FF}">
      <dgm:prSet/>
      <dgm:spPr/>
      <dgm:t>
        <a:bodyPr/>
        <a:lstStyle/>
        <a:p>
          <a:endParaRPr lang="en-US"/>
        </a:p>
      </dgm:t>
    </dgm:pt>
    <dgm:pt modelId="{0CE33EED-F67C-4324-946D-5282E0B80597}">
      <dgm:prSet/>
      <dgm:spPr/>
      <dgm:t>
        <a:bodyPr/>
        <a:lstStyle/>
        <a:p>
          <a:r>
            <a:rPr lang="en-US">
              <a:latin typeface="+mj-lt"/>
            </a:rPr>
            <a:t>Long Range Planning</a:t>
          </a:r>
        </a:p>
      </dgm:t>
    </dgm:pt>
    <dgm:pt modelId="{FCE0598E-C2BF-4D7E-90EB-A3295A93486B}" type="parTrans" cxnId="{B55DBA80-64CD-4A19-9E72-865D25A34012}">
      <dgm:prSet/>
      <dgm:spPr/>
      <dgm:t>
        <a:bodyPr/>
        <a:lstStyle/>
        <a:p>
          <a:endParaRPr lang="en-US"/>
        </a:p>
      </dgm:t>
    </dgm:pt>
    <dgm:pt modelId="{4D4CDC2F-09D6-4FFB-95BD-9D7E77C70E1F}" type="sibTrans" cxnId="{B55DBA80-64CD-4A19-9E72-865D25A34012}">
      <dgm:prSet/>
      <dgm:spPr/>
      <dgm:t>
        <a:bodyPr/>
        <a:lstStyle/>
        <a:p>
          <a:endParaRPr lang="en-US"/>
        </a:p>
      </dgm:t>
    </dgm:pt>
    <dgm:pt modelId="{38FDE235-4091-4635-B875-F639D3B5F0E8}">
      <dgm:prSet/>
      <dgm:spPr/>
      <dgm:t>
        <a:bodyPr/>
        <a:lstStyle/>
        <a:p>
          <a:r>
            <a:rPr lang="en-US" dirty="0">
              <a:latin typeface="+mj-lt"/>
            </a:rPr>
            <a:t>Update of Planning Documents</a:t>
          </a:r>
        </a:p>
      </dgm:t>
    </dgm:pt>
    <dgm:pt modelId="{972D10CB-8555-4942-933B-400F58C5E0A5}" type="parTrans" cxnId="{BAAB316A-7A46-46C1-BAC2-FF42963C0139}">
      <dgm:prSet/>
      <dgm:spPr/>
      <dgm:t>
        <a:bodyPr/>
        <a:lstStyle/>
        <a:p>
          <a:endParaRPr lang="en-US"/>
        </a:p>
      </dgm:t>
    </dgm:pt>
    <dgm:pt modelId="{52094228-5700-432D-AAAB-552629BF05CE}" type="sibTrans" cxnId="{BAAB316A-7A46-46C1-BAC2-FF42963C0139}">
      <dgm:prSet/>
      <dgm:spPr/>
      <dgm:t>
        <a:bodyPr/>
        <a:lstStyle/>
        <a:p>
          <a:endParaRPr lang="en-US"/>
        </a:p>
      </dgm:t>
    </dgm:pt>
    <dgm:pt modelId="{89E9B7C0-6DC5-44D9-9007-1016DD8361AE}">
      <dgm:prSet/>
      <dgm:spPr/>
      <dgm:t>
        <a:bodyPr/>
        <a:lstStyle/>
        <a:p>
          <a:r>
            <a:rPr lang="en-US" dirty="0">
              <a:latin typeface="+mj-lt"/>
            </a:rPr>
            <a:t>Update of General Plan</a:t>
          </a:r>
        </a:p>
      </dgm:t>
    </dgm:pt>
    <dgm:pt modelId="{02A51350-AFBF-4446-80B6-468730CAACA7}" type="parTrans" cxnId="{984536ED-E518-4337-8A99-258AE18E744C}">
      <dgm:prSet/>
      <dgm:spPr/>
      <dgm:t>
        <a:bodyPr/>
        <a:lstStyle/>
        <a:p>
          <a:endParaRPr lang="en-US"/>
        </a:p>
      </dgm:t>
    </dgm:pt>
    <dgm:pt modelId="{037632DE-F2A8-4B74-9DAC-D935C81E5DC8}" type="sibTrans" cxnId="{984536ED-E518-4337-8A99-258AE18E744C}">
      <dgm:prSet/>
      <dgm:spPr/>
      <dgm:t>
        <a:bodyPr/>
        <a:lstStyle/>
        <a:p>
          <a:endParaRPr lang="en-US"/>
        </a:p>
      </dgm:t>
    </dgm:pt>
    <dgm:pt modelId="{F0492CE5-D471-45F0-B350-5B8725ABFB0A}">
      <dgm:prSet/>
      <dgm:spPr/>
      <dgm:t>
        <a:bodyPr/>
        <a:lstStyle/>
        <a:p>
          <a:r>
            <a:rPr lang="en-US" dirty="0">
              <a:latin typeface="+mj-lt"/>
            </a:rPr>
            <a:t>Zone Code Updates</a:t>
          </a:r>
        </a:p>
      </dgm:t>
    </dgm:pt>
    <dgm:pt modelId="{0ACCFA2B-E4F3-4577-8291-E9645EFFB16C}" type="parTrans" cxnId="{CCBEE886-2066-4318-9A0D-27CF3F946D28}">
      <dgm:prSet/>
      <dgm:spPr/>
      <dgm:t>
        <a:bodyPr/>
        <a:lstStyle/>
        <a:p>
          <a:endParaRPr lang="en-US"/>
        </a:p>
      </dgm:t>
    </dgm:pt>
    <dgm:pt modelId="{0A16D1A1-E6FF-4801-9DA9-5821BAE34129}" type="sibTrans" cxnId="{CCBEE886-2066-4318-9A0D-27CF3F946D28}">
      <dgm:prSet/>
      <dgm:spPr/>
      <dgm:t>
        <a:bodyPr/>
        <a:lstStyle/>
        <a:p>
          <a:endParaRPr lang="en-US"/>
        </a:p>
      </dgm:t>
    </dgm:pt>
    <dgm:pt modelId="{219A83BD-84B3-4DF4-978D-75D41A9D7E47}">
      <dgm:prSet/>
      <dgm:spPr/>
      <dgm:t>
        <a:bodyPr/>
        <a:lstStyle/>
        <a:p>
          <a:r>
            <a:rPr lang="en-US" dirty="0">
              <a:latin typeface="+mj-lt"/>
            </a:rPr>
            <a:t>Development of Policies and Programs</a:t>
          </a:r>
        </a:p>
      </dgm:t>
    </dgm:pt>
    <dgm:pt modelId="{E325EB1C-1063-401F-88D8-E10EC035A5D8}" type="parTrans" cxnId="{40E88405-72E1-44F1-B38A-594C5BCDF766}">
      <dgm:prSet/>
      <dgm:spPr/>
      <dgm:t>
        <a:bodyPr/>
        <a:lstStyle/>
        <a:p>
          <a:endParaRPr lang="en-US"/>
        </a:p>
      </dgm:t>
    </dgm:pt>
    <dgm:pt modelId="{76408E19-B51F-4A65-B0EF-83A9CF887699}" type="sibTrans" cxnId="{40E88405-72E1-44F1-B38A-594C5BCDF766}">
      <dgm:prSet/>
      <dgm:spPr/>
      <dgm:t>
        <a:bodyPr/>
        <a:lstStyle/>
        <a:p>
          <a:endParaRPr lang="en-US"/>
        </a:p>
      </dgm:t>
    </dgm:pt>
    <dgm:pt modelId="{BC6B3698-F69A-46FA-A149-5EDF56D42700}">
      <dgm:prSet/>
      <dgm:spPr/>
      <dgm:t>
        <a:bodyPr/>
        <a:lstStyle/>
        <a:p>
          <a:r>
            <a:rPr lang="en-US" dirty="0">
              <a:latin typeface="+mj-lt"/>
            </a:rPr>
            <a:t>Signs</a:t>
          </a:r>
        </a:p>
      </dgm:t>
    </dgm:pt>
    <dgm:pt modelId="{0EEC2044-794D-4010-9D55-A50035E48E79}" type="parTrans" cxnId="{BD6C640E-48A9-4D0F-AF8E-02F602A313BE}">
      <dgm:prSet/>
      <dgm:spPr/>
      <dgm:t>
        <a:bodyPr/>
        <a:lstStyle/>
        <a:p>
          <a:endParaRPr lang="en-US"/>
        </a:p>
      </dgm:t>
    </dgm:pt>
    <dgm:pt modelId="{211AD796-A97C-4256-9BF8-8DC98F2F99D1}" type="sibTrans" cxnId="{BD6C640E-48A9-4D0F-AF8E-02F602A313BE}">
      <dgm:prSet/>
      <dgm:spPr/>
      <dgm:t>
        <a:bodyPr/>
        <a:lstStyle/>
        <a:p>
          <a:endParaRPr lang="en-US"/>
        </a:p>
      </dgm:t>
    </dgm:pt>
    <dgm:pt modelId="{890E1454-23B3-46E7-ACED-699750898813}">
      <dgm:prSet/>
      <dgm:spPr/>
      <dgm:t>
        <a:bodyPr/>
        <a:lstStyle/>
        <a:p>
          <a:r>
            <a:rPr lang="en-US" dirty="0">
              <a:latin typeface="+mj-lt"/>
            </a:rPr>
            <a:t>Certificates of Compliance</a:t>
          </a:r>
        </a:p>
      </dgm:t>
    </dgm:pt>
    <dgm:pt modelId="{45A87E06-6998-42D4-A260-13D7A357A9C5}" type="parTrans" cxnId="{C6AC80AF-2662-4904-946D-A1439123B342}">
      <dgm:prSet/>
      <dgm:spPr/>
      <dgm:t>
        <a:bodyPr/>
        <a:lstStyle/>
        <a:p>
          <a:endParaRPr lang="en-US"/>
        </a:p>
      </dgm:t>
    </dgm:pt>
    <dgm:pt modelId="{8B090B91-6555-4FA1-AB9E-1341025FDA7D}" type="sibTrans" cxnId="{C6AC80AF-2662-4904-946D-A1439123B342}">
      <dgm:prSet/>
      <dgm:spPr/>
      <dgm:t>
        <a:bodyPr/>
        <a:lstStyle/>
        <a:p>
          <a:endParaRPr lang="en-US"/>
        </a:p>
      </dgm:t>
    </dgm:pt>
    <dgm:pt modelId="{FAC77ACB-C309-4A1A-AF30-290E29E0C12B}">
      <dgm:prSet/>
      <dgm:spPr/>
      <dgm:t>
        <a:bodyPr/>
        <a:lstStyle/>
        <a:p>
          <a:r>
            <a:rPr lang="en-US" dirty="0">
              <a:latin typeface="+mj-lt"/>
            </a:rPr>
            <a:t>Special Projects</a:t>
          </a:r>
        </a:p>
      </dgm:t>
    </dgm:pt>
    <dgm:pt modelId="{7071B1A6-7842-4B19-9EBC-43C92E1E60A0}" type="parTrans" cxnId="{5B10482A-FBB3-4B8B-AC79-04FAE90D8096}">
      <dgm:prSet/>
      <dgm:spPr/>
      <dgm:t>
        <a:bodyPr/>
        <a:lstStyle/>
        <a:p>
          <a:endParaRPr lang="en-US"/>
        </a:p>
      </dgm:t>
    </dgm:pt>
    <dgm:pt modelId="{F4937AFF-AC7D-4627-9152-C538897B4764}" type="sibTrans" cxnId="{5B10482A-FBB3-4B8B-AC79-04FAE90D8096}">
      <dgm:prSet/>
      <dgm:spPr/>
      <dgm:t>
        <a:bodyPr/>
        <a:lstStyle/>
        <a:p>
          <a:endParaRPr lang="en-US"/>
        </a:p>
      </dgm:t>
    </dgm:pt>
    <dgm:pt modelId="{FCA716B9-DD8F-49BD-820A-E4F73E10E5E0}">
      <dgm:prSet/>
      <dgm:spPr/>
      <dgm:t>
        <a:bodyPr/>
        <a:lstStyle/>
        <a:p>
          <a:r>
            <a:rPr lang="en-US" dirty="0">
              <a:latin typeface="+mj-lt"/>
            </a:rPr>
            <a:t>General Plan Amendments</a:t>
          </a:r>
        </a:p>
      </dgm:t>
    </dgm:pt>
    <dgm:pt modelId="{BDD115F3-2005-4ACA-BAB0-F20030E614A1}" type="parTrans" cxnId="{4D7506DF-01FF-4A59-9875-CFD738EA0A4C}">
      <dgm:prSet/>
      <dgm:spPr/>
      <dgm:t>
        <a:bodyPr/>
        <a:lstStyle/>
        <a:p>
          <a:endParaRPr lang="en-US"/>
        </a:p>
      </dgm:t>
    </dgm:pt>
    <dgm:pt modelId="{0CD287E9-7130-4B78-9082-7737499BE0E6}" type="sibTrans" cxnId="{4D7506DF-01FF-4A59-9875-CFD738EA0A4C}">
      <dgm:prSet/>
      <dgm:spPr/>
      <dgm:t>
        <a:bodyPr/>
        <a:lstStyle/>
        <a:p>
          <a:endParaRPr lang="en-US"/>
        </a:p>
      </dgm:t>
    </dgm:pt>
    <dgm:pt modelId="{27B9F649-1EB6-4652-BD3E-5E06A13DF8B0}" type="pres">
      <dgm:prSet presAssocID="{19DA495A-ACCC-40D0-91F1-FAFA66BCDC61}" presName="Name0" presStyleCnt="0">
        <dgm:presLayoutVars>
          <dgm:dir/>
          <dgm:animLvl val="lvl"/>
          <dgm:resizeHandles val="exact"/>
        </dgm:presLayoutVars>
      </dgm:prSet>
      <dgm:spPr/>
    </dgm:pt>
    <dgm:pt modelId="{48F5C287-E54B-413E-BC07-EF1AF500A7B0}" type="pres">
      <dgm:prSet presAssocID="{D799708D-814B-49F4-A3C2-ACAD6AF98954}" presName="composite" presStyleCnt="0"/>
      <dgm:spPr/>
    </dgm:pt>
    <dgm:pt modelId="{40CABF3A-6BB4-438F-91BD-39B10A59B7D0}" type="pres">
      <dgm:prSet presAssocID="{D799708D-814B-49F4-A3C2-ACAD6AF98954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</dgm:pt>
    <dgm:pt modelId="{5C072E2B-1DD0-4E94-B27C-402AB9049F04}" type="pres">
      <dgm:prSet presAssocID="{D799708D-814B-49F4-A3C2-ACAD6AF98954}" presName="desTx" presStyleLbl="alignAccFollowNode1" presStyleIdx="0" presStyleCnt="2">
        <dgm:presLayoutVars>
          <dgm:bulletEnabled val="1"/>
        </dgm:presLayoutVars>
      </dgm:prSet>
      <dgm:spPr/>
    </dgm:pt>
    <dgm:pt modelId="{053FC0FC-CD94-4429-B539-E466AB8F3415}" type="pres">
      <dgm:prSet presAssocID="{25A0A87B-52C8-48A7-8029-69EC4FB5F178}" presName="space" presStyleCnt="0"/>
      <dgm:spPr/>
    </dgm:pt>
    <dgm:pt modelId="{2EA6AE07-D856-41B4-8749-23355AC2EBAE}" type="pres">
      <dgm:prSet presAssocID="{0CE33EED-F67C-4324-946D-5282E0B80597}" presName="composite" presStyleCnt="0"/>
      <dgm:spPr/>
    </dgm:pt>
    <dgm:pt modelId="{3551271E-C06E-463B-A753-AE5EB4F799A2}" type="pres">
      <dgm:prSet presAssocID="{0CE33EED-F67C-4324-946D-5282E0B80597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</dgm:pt>
    <dgm:pt modelId="{BDCD8FF4-4A4D-475C-8915-183EDC9BE111}" type="pres">
      <dgm:prSet presAssocID="{0CE33EED-F67C-4324-946D-5282E0B80597}" presName="desTx" presStyleLbl="alignAccFollowNode1" presStyleIdx="1" presStyleCnt="2">
        <dgm:presLayoutVars>
          <dgm:bulletEnabled val="1"/>
        </dgm:presLayoutVars>
      </dgm:prSet>
      <dgm:spPr/>
    </dgm:pt>
  </dgm:ptLst>
  <dgm:cxnLst>
    <dgm:cxn modelId="{40E88405-72E1-44F1-B38A-594C5BCDF766}" srcId="{0CE33EED-F67C-4324-946D-5282E0B80597}" destId="{219A83BD-84B3-4DF4-978D-75D41A9D7E47}" srcOrd="3" destOrd="0" parTransId="{E325EB1C-1063-401F-88D8-E10EC035A5D8}" sibTransId="{76408E19-B51F-4A65-B0EF-83A9CF887699}"/>
    <dgm:cxn modelId="{039ED70B-A391-4B47-ACD5-0B5E8260D0FF}" srcId="{D799708D-814B-49F4-A3C2-ACAD6AF98954}" destId="{6C420F82-A903-4F91-99C6-A002C2B16218}" srcOrd="16" destOrd="0" parTransId="{69161E40-3D86-4495-A632-0A7BE52ACEF2}" sibTransId="{E830BEF6-8493-48C7-BFC0-F1B697C79C0C}"/>
    <dgm:cxn modelId="{BD6C640E-48A9-4D0F-AF8E-02F602A313BE}" srcId="{D799708D-814B-49F4-A3C2-ACAD6AF98954}" destId="{BC6B3698-F69A-46FA-A149-5EDF56D42700}" srcOrd="9" destOrd="0" parTransId="{0EEC2044-794D-4010-9D55-A50035E48E79}" sibTransId="{211AD796-A97C-4256-9BF8-8DC98F2F99D1}"/>
    <dgm:cxn modelId="{5B10482A-FBB3-4B8B-AC79-04FAE90D8096}" srcId="{D799708D-814B-49F4-A3C2-ACAD6AF98954}" destId="{FAC77ACB-C309-4A1A-AF30-290E29E0C12B}" srcOrd="10" destOrd="0" parTransId="{7071B1A6-7842-4B19-9EBC-43C92E1E60A0}" sibTransId="{F4937AFF-AC7D-4627-9152-C538897B4764}"/>
    <dgm:cxn modelId="{9684722B-9F02-457C-B127-43F85EC3A666}" srcId="{D799708D-814B-49F4-A3C2-ACAD6AF98954}" destId="{2892017E-D6AE-430C-9008-100B5968ACD1}" srcOrd="7" destOrd="0" parTransId="{1540540C-9633-4073-9EE6-88BF42385837}" sibTransId="{E2A42091-8435-4C90-9FE7-BBB5A9BA1D53}"/>
    <dgm:cxn modelId="{50526F2D-45E5-44CA-8003-B753ED1C0976}" type="presOf" srcId="{19DA495A-ACCC-40D0-91F1-FAFA66BCDC61}" destId="{27B9F649-1EB6-4652-BD3E-5E06A13DF8B0}" srcOrd="0" destOrd="0" presId="urn:microsoft.com/office/officeart/2005/8/layout/hList1"/>
    <dgm:cxn modelId="{F9A9452E-7D20-482C-AC2E-B65529411A18}" type="presOf" srcId="{CDBC1C2A-494A-4761-AF94-CEDB13AA4499}" destId="{5C072E2B-1DD0-4E94-B27C-402AB9049F04}" srcOrd="0" destOrd="14" presId="urn:microsoft.com/office/officeart/2005/8/layout/hList1"/>
    <dgm:cxn modelId="{79871135-C478-48FC-83D0-A8B389677A30}" srcId="{D799708D-814B-49F4-A3C2-ACAD6AF98954}" destId="{CDBC1C2A-494A-4761-AF94-CEDB13AA4499}" srcOrd="14" destOrd="0" parTransId="{5437342A-120E-4800-99A3-C132BA82773D}" sibTransId="{0E93A387-8410-4482-8813-BDEAB7E05792}"/>
    <dgm:cxn modelId="{EFB48A39-FD6D-42C1-9552-9A81FEB1104C}" type="presOf" srcId="{3B40E1D5-325A-459F-A93B-8DD188E301C4}" destId="{5C072E2B-1DD0-4E94-B27C-402AB9049F04}" srcOrd="0" destOrd="4" presId="urn:microsoft.com/office/officeart/2005/8/layout/hList1"/>
    <dgm:cxn modelId="{296D433E-B296-4671-9161-7D082B0924FB}" srcId="{D799708D-814B-49F4-A3C2-ACAD6AF98954}" destId="{3FDFEE6F-C288-484A-B894-E97659EC435E}" srcOrd="13" destOrd="0" parTransId="{C5256E54-61B8-4B2A-9912-36A2277EAE1E}" sibTransId="{23327AE0-C10E-4A6B-838C-11761E12EA56}"/>
    <dgm:cxn modelId="{9179B261-5B6C-4385-82AA-D32770D5EEDD}" srcId="{D799708D-814B-49F4-A3C2-ACAD6AF98954}" destId="{2772720F-BE63-45BB-BD51-27EF79FD9376}" srcOrd="2" destOrd="0" parTransId="{0B844733-CEB7-43B3-ADC5-C65191509EB7}" sibTransId="{FC087222-72D6-4978-9A25-DE7C62A20D86}"/>
    <dgm:cxn modelId="{9E157763-41DE-49D4-A18B-F34EB0138FB4}" srcId="{D799708D-814B-49F4-A3C2-ACAD6AF98954}" destId="{BD5CCDCB-BB1E-4A56-9001-B6B7415433E0}" srcOrd="11" destOrd="0" parTransId="{ABBF212E-9213-49FC-991D-16757CE8F342}" sibTransId="{5146F4BA-F28A-4294-9865-5CC499FB184F}"/>
    <dgm:cxn modelId="{BEB1BA47-F687-448A-9DC0-0872AECD28A1}" type="presOf" srcId="{6C420F82-A903-4F91-99C6-A002C2B16218}" destId="{5C072E2B-1DD0-4E94-B27C-402AB9049F04}" srcOrd="0" destOrd="16" presId="urn:microsoft.com/office/officeart/2005/8/layout/hList1"/>
    <dgm:cxn modelId="{BAAB316A-7A46-46C1-BAC2-FF42963C0139}" srcId="{0CE33EED-F67C-4324-946D-5282E0B80597}" destId="{38FDE235-4091-4635-B875-F639D3B5F0E8}" srcOrd="0" destOrd="0" parTransId="{972D10CB-8555-4942-933B-400F58C5E0A5}" sibTransId="{52094228-5700-432D-AAAB-552629BF05CE}"/>
    <dgm:cxn modelId="{034ABE6A-48BE-42AB-8D6A-37C8ADCF587F}" srcId="{D799708D-814B-49F4-A3C2-ACAD6AF98954}" destId="{3B40E1D5-325A-459F-A93B-8DD188E301C4}" srcOrd="4" destOrd="0" parTransId="{82196FE5-CDB6-4916-AEF6-87145D67240F}" sibTransId="{F2DE78D9-04ED-4C60-BE99-CE931565EE9C}"/>
    <dgm:cxn modelId="{9F83784E-47D0-43A0-A433-6C23678521DA}" type="presOf" srcId="{D799708D-814B-49F4-A3C2-ACAD6AF98954}" destId="{40CABF3A-6BB4-438F-91BD-39B10A59B7D0}" srcOrd="0" destOrd="0" presId="urn:microsoft.com/office/officeart/2005/8/layout/hList1"/>
    <dgm:cxn modelId="{D9CBF871-9565-4F2B-BCCF-80740519806D}" type="presOf" srcId="{CF1E8AA6-F5A7-42D3-B836-D94BD4E42C8B}" destId="{5C072E2B-1DD0-4E94-B27C-402AB9049F04}" srcOrd="0" destOrd="1" presId="urn:microsoft.com/office/officeart/2005/8/layout/hList1"/>
    <dgm:cxn modelId="{749C7C73-EEE0-4E90-B4B8-DB044CE2E2D4}" type="presOf" srcId="{FAC77ACB-C309-4A1A-AF30-290E29E0C12B}" destId="{5C072E2B-1DD0-4E94-B27C-402AB9049F04}" srcOrd="0" destOrd="10" presId="urn:microsoft.com/office/officeart/2005/8/layout/hList1"/>
    <dgm:cxn modelId="{1061CE77-B1A2-48E1-B691-AA4A4290D889}" type="presOf" srcId="{49B7F9D6-FBAF-416E-9D76-B47E78736796}" destId="{5C072E2B-1DD0-4E94-B27C-402AB9049F04}" srcOrd="0" destOrd="5" presId="urn:microsoft.com/office/officeart/2005/8/layout/hList1"/>
    <dgm:cxn modelId="{B55DBA80-64CD-4A19-9E72-865D25A34012}" srcId="{19DA495A-ACCC-40D0-91F1-FAFA66BCDC61}" destId="{0CE33EED-F67C-4324-946D-5282E0B80597}" srcOrd="1" destOrd="0" parTransId="{FCE0598E-C2BF-4D7E-90EB-A3295A93486B}" sibTransId="{4D4CDC2F-09D6-4FFB-95BD-9D7E77C70E1F}"/>
    <dgm:cxn modelId="{CCBEE886-2066-4318-9A0D-27CF3F946D28}" srcId="{0CE33EED-F67C-4324-946D-5282E0B80597}" destId="{F0492CE5-D471-45F0-B350-5B8725ABFB0A}" srcOrd="2" destOrd="0" parTransId="{0ACCFA2B-E4F3-4577-8291-E9645EFFB16C}" sibTransId="{0A16D1A1-E6FF-4801-9DA9-5821BAE34129}"/>
    <dgm:cxn modelId="{AE5EF087-2C27-4F03-89F2-493509D61C6E}" srcId="{19DA495A-ACCC-40D0-91F1-FAFA66BCDC61}" destId="{D799708D-814B-49F4-A3C2-ACAD6AF98954}" srcOrd="0" destOrd="0" parTransId="{0B00AB8E-5D96-49DB-A100-5543D317DE00}" sibTransId="{25A0A87B-52C8-48A7-8029-69EC4FB5F178}"/>
    <dgm:cxn modelId="{E31C9189-B20C-4B4F-B965-40F8B0315A9E}" type="presOf" srcId="{0CE33EED-F67C-4324-946D-5282E0B80597}" destId="{3551271E-C06E-463B-A753-AE5EB4F799A2}" srcOrd="0" destOrd="0" presId="urn:microsoft.com/office/officeart/2005/8/layout/hList1"/>
    <dgm:cxn modelId="{0D89698F-385F-4FE9-A1E7-6C2C74CF7855}" type="presOf" srcId="{38FDE235-4091-4635-B875-F639D3B5F0E8}" destId="{BDCD8FF4-4A4D-475C-8915-183EDC9BE111}" srcOrd="0" destOrd="0" presId="urn:microsoft.com/office/officeart/2005/8/layout/hList1"/>
    <dgm:cxn modelId="{D655429B-E0B4-4519-A083-FB5AB5F53F9D}" type="presOf" srcId="{3FDFEE6F-C288-484A-B894-E97659EC435E}" destId="{5C072E2B-1DD0-4E94-B27C-402AB9049F04}" srcOrd="0" destOrd="13" presId="urn:microsoft.com/office/officeart/2005/8/layout/hList1"/>
    <dgm:cxn modelId="{5B7D119C-D433-4C40-ACCE-709E389645B8}" type="presOf" srcId="{FCA716B9-DD8F-49BD-820A-E4F73E10E5E0}" destId="{BDCD8FF4-4A4D-475C-8915-183EDC9BE111}" srcOrd="0" destOrd="4" presId="urn:microsoft.com/office/officeart/2005/8/layout/hList1"/>
    <dgm:cxn modelId="{40055B9C-12DC-4D1B-8545-C238F6A76D47}" srcId="{D799708D-814B-49F4-A3C2-ACAD6AF98954}" destId="{95F58EAE-68BC-4C77-9BA3-6127E8B0B828}" srcOrd="6" destOrd="0" parTransId="{9252EA2E-4647-417C-A7DC-E75A47732761}" sibTransId="{11F06054-621C-4F4A-A01D-10E91A65BB2E}"/>
    <dgm:cxn modelId="{05B05CA1-C2CA-490F-9A1D-22225299D67D}" srcId="{D799708D-814B-49F4-A3C2-ACAD6AF98954}" destId="{812620A2-791B-46CD-A32B-FB91B610338A}" srcOrd="0" destOrd="0" parTransId="{2646E955-54E3-4402-96C1-3ECAEC24EF0F}" sibTransId="{291BF550-9DDF-4D36-9D1C-1929838198C1}"/>
    <dgm:cxn modelId="{235050A5-5C7F-456C-B26F-1CCC910B6A20}" type="presOf" srcId="{890E1454-23B3-46E7-ACED-699750898813}" destId="{5C072E2B-1DD0-4E94-B27C-402AB9049F04}" srcOrd="0" destOrd="3" presId="urn:microsoft.com/office/officeart/2005/8/layout/hList1"/>
    <dgm:cxn modelId="{E8DDD1A5-AE72-45B8-824A-00A3411122D3}" srcId="{D799708D-814B-49F4-A3C2-ACAD6AF98954}" destId="{2C448842-4F1C-4C3D-B5C5-1EE10D32F1AE}" srcOrd="8" destOrd="0" parTransId="{94410A46-0A05-41A6-BA9C-94F9E950C202}" sibTransId="{F6A66F57-677F-4D44-B4C7-CA06CB1AA5FC}"/>
    <dgm:cxn modelId="{3B0AE9A6-19F2-4611-8033-6C090F3BC43B}" srcId="{D799708D-814B-49F4-A3C2-ACAD6AF98954}" destId="{6BB463CB-9ACE-47B3-91A9-6E995EB0BE45}" srcOrd="12" destOrd="0" parTransId="{2E7C791C-B744-4F66-9CAD-BCAC39323E8D}" sibTransId="{4034ECB1-514C-4ADF-88A7-1621A3AE5B9C}"/>
    <dgm:cxn modelId="{09C131AC-CEA0-471A-AAA0-898EA52BFD76}" type="presOf" srcId="{219A83BD-84B3-4DF4-978D-75D41A9D7E47}" destId="{BDCD8FF4-4A4D-475C-8915-183EDC9BE111}" srcOrd="0" destOrd="3" presId="urn:microsoft.com/office/officeart/2005/8/layout/hList1"/>
    <dgm:cxn modelId="{C6AC80AF-2662-4904-946D-A1439123B342}" srcId="{D799708D-814B-49F4-A3C2-ACAD6AF98954}" destId="{890E1454-23B3-46E7-ACED-699750898813}" srcOrd="3" destOrd="0" parTransId="{45A87E06-6998-42D4-A260-13D7A357A9C5}" sibTransId="{8B090B91-6555-4FA1-AB9E-1341025FDA7D}"/>
    <dgm:cxn modelId="{9E0FB1B2-A0EC-4D48-81AE-7DB5C089D236}" type="presOf" srcId="{BD5CCDCB-BB1E-4A56-9001-B6B7415433E0}" destId="{5C072E2B-1DD0-4E94-B27C-402AB9049F04}" srcOrd="0" destOrd="11" presId="urn:microsoft.com/office/officeart/2005/8/layout/hList1"/>
    <dgm:cxn modelId="{FF7C56B3-8679-4986-B31F-700B4BF7C11E}" srcId="{D799708D-814B-49F4-A3C2-ACAD6AF98954}" destId="{CF1E8AA6-F5A7-42D3-B836-D94BD4E42C8B}" srcOrd="1" destOrd="0" parTransId="{8677599C-DA18-439F-A854-B7DF5D7D574B}" sibTransId="{298A2DFD-2358-41DC-AC32-9FAD59612786}"/>
    <dgm:cxn modelId="{ADFB31B7-4A2E-43EF-9C0D-11FF5A833AA5}" type="presOf" srcId="{812620A2-791B-46CD-A32B-FB91B610338A}" destId="{5C072E2B-1DD0-4E94-B27C-402AB9049F04}" srcOrd="0" destOrd="0" presId="urn:microsoft.com/office/officeart/2005/8/layout/hList1"/>
    <dgm:cxn modelId="{34615BB8-170C-4F2D-ACF8-DEF664D2DDFB}" srcId="{D799708D-814B-49F4-A3C2-ACAD6AF98954}" destId="{AEF84613-9077-4B9E-8E00-F2521EBD2C88}" srcOrd="15" destOrd="0" parTransId="{97D7BFE2-8EDD-4F94-8A50-32682DCAC58E}" sibTransId="{F948FD1A-C3CF-4C79-B0DA-54BEEB4D6CD6}"/>
    <dgm:cxn modelId="{1F9301BB-3587-4F1C-8099-5493DC4304BB}" type="presOf" srcId="{BC6B3698-F69A-46FA-A149-5EDF56D42700}" destId="{5C072E2B-1DD0-4E94-B27C-402AB9049F04}" srcOrd="0" destOrd="9" presId="urn:microsoft.com/office/officeart/2005/8/layout/hList1"/>
    <dgm:cxn modelId="{29F53BCB-F675-4CB0-B0C5-5861B18D2874}" srcId="{D799708D-814B-49F4-A3C2-ACAD6AF98954}" destId="{49B7F9D6-FBAF-416E-9D76-B47E78736796}" srcOrd="5" destOrd="0" parTransId="{3C1273D3-082E-4332-BEE1-D64004EC1804}" sibTransId="{6C036B0A-052E-483E-A393-4EBE16565B01}"/>
    <dgm:cxn modelId="{ED778ACD-89ED-4167-8D55-1C28AB2AB061}" type="presOf" srcId="{2772720F-BE63-45BB-BD51-27EF79FD9376}" destId="{5C072E2B-1DD0-4E94-B27C-402AB9049F04}" srcOrd="0" destOrd="2" presId="urn:microsoft.com/office/officeart/2005/8/layout/hList1"/>
    <dgm:cxn modelId="{E0728EDB-2B5E-4AD5-A80C-AE380258A992}" type="presOf" srcId="{6BB463CB-9ACE-47B3-91A9-6E995EB0BE45}" destId="{5C072E2B-1DD0-4E94-B27C-402AB9049F04}" srcOrd="0" destOrd="12" presId="urn:microsoft.com/office/officeart/2005/8/layout/hList1"/>
    <dgm:cxn modelId="{4D7506DF-01FF-4A59-9875-CFD738EA0A4C}" srcId="{0CE33EED-F67C-4324-946D-5282E0B80597}" destId="{FCA716B9-DD8F-49BD-820A-E4F73E10E5E0}" srcOrd="4" destOrd="0" parTransId="{BDD115F3-2005-4ACA-BAB0-F20030E614A1}" sibTransId="{0CD287E9-7130-4B78-9082-7737499BE0E6}"/>
    <dgm:cxn modelId="{BA4259E2-92C1-4BCF-BD6A-E52E9C64DAEB}" type="presOf" srcId="{AEF84613-9077-4B9E-8E00-F2521EBD2C88}" destId="{5C072E2B-1DD0-4E94-B27C-402AB9049F04}" srcOrd="0" destOrd="15" presId="urn:microsoft.com/office/officeart/2005/8/layout/hList1"/>
    <dgm:cxn modelId="{C8B6A8E7-E2BC-4928-986A-3EADF44BEC1B}" type="presOf" srcId="{2C448842-4F1C-4C3D-B5C5-1EE10D32F1AE}" destId="{5C072E2B-1DD0-4E94-B27C-402AB9049F04}" srcOrd="0" destOrd="8" presId="urn:microsoft.com/office/officeart/2005/8/layout/hList1"/>
    <dgm:cxn modelId="{984536ED-E518-4337-8A99-258AE18E744C}" srcId="{0CE33EED-F67C-4324-946D-5282E0B80597}" destId="{89E9B7C0-6DC5-44D9-9007-1016DD8361AE}" srcOrd="1" destOrd="0" parTransId="{02A51350-AFBF-4446-80B6-468730CAACA7}" sibTransId="{037632DE-F2A8-4B74-9DAC-D935C81E5DC8}"/>
    <dgm:cxn modelId="{C6FB3AED-4428-4885-AED2-147C791C5D3A}" type="presOf" srcId="{2892017E-D6AE-430C-9008-100B5968ACD1}" destId="{5C072E2B-1DD0-4E94-B27C-402AB9049F04}" srcOrd="0" destOrd="7" presId="urn:microsoft.com/office/officeart/2005/8/layout/hList1"/>
    <dgm:cxn modelId="{3D771AEE-CE35-4F47-BD47-2D38491B5AC9}" type="presOf" srcId="{95F58EAE-68BC-4C77-9BA3-6127E8B0B828}" destId="{5C072E2B-1DD0-4E94-B27C-402AB9049F04}" srcOrd="0" destOrd="6" presId="urn:microsoft.com/office/officeart/2005/8/layout/hList1"/>
    <dgm:cxn modelId="{D34540FA-5447-4758-BFF6-47B043698B5F}" type="presOf" srcId="{89E9B7C0-6DC5-44D9-9007-1016DD8361AE}" destId="{BDCD8FF4-4A4D-475C-8915-183EDC9BE111}" srcOrd="0" destOrd="1" presId="urn:microsoft.com/office/officeart/2005/8/layout/hList1"/>
    <dgm:cxn modelId="{EDAF25FF-2858-402E-BA35-C1E5392EF8C5}" type="presOf" srcId="{F0492CE5-D471-45F0-B350-5B8725ABFB0A}" destId="{BDCD8FF4-4A4D-475C-8915-183EDC9BE111}" srcOrd="0" destOrd="2" presId="urn:microsoft.com/office/officeart/2005/8/layout/hList1"/>
    <dgm:cxn modelId="{6BE1C535-9680-482D-83A1-5FD1141180ED}" type="presParOf" srcId="{27B9F649-1EB6-4652-BD3E-5E06A13DF8B0}" destId="{48F5C287-E54B-413E-BC07-EF1AF500A7B0}" srcOrd="0" destOrd="0" presId="urn:microsoft.com/office/officeart/2005/8/layout/hList1"/>
    <dgm:cxn modelId="{DDB1ED21-F70E-4BF6-B83B-7DA34EB4A3D8}" type="presParOf" srcId="{48F5C287-E54B-413E-BC07-EF1AF500A7B0}" destId="{40CABF3A-6BB4-438F-91BD-39B10A59B7D0}" srcOrd="0" destOrd="0" presId="urn:microsoft.com/office/officeart/2005/8/layout/hList1"/>
    <dgm:cxn modelId="{F605CABF-222D-4870-8D08-DB4446015702}" type="presParOf" srcId="{48F5C287-E54B-413E-BC07-EF1AF500A7B0}" destId="{5C072E2B-1DD0-4E94-B27C-402AB9049F04}" srcOrd="1" destOrd="0" presId="urn:microsoft.com/office/officeart/2005/8/layout/hList1"/>
    <dgm:cxn modelId="{B981FF73-D621-4656-9036-FB04D5800C06}" type="presParOf" srcId="{27B9F649-1EB6-4652-BD3E-5E06A13DF8B0}" destId="{053FC0FC-CD94-4429-B539-E466AB8F3415}" srcOrd="1" destOrd="0" presId="urn:microsoft.com/office/officeart/2005/8/layout/hList1"/>
    <dgm:cxn modelId="{C1FFF459-F4D1-445D-B29F-C665EC9EE2C4}" type="presParOf" srcId="{27B9F649-1EB6-4652-BD3E-5E06A13DF8B0}" destId="{2EA6AE07-D856-41B4-8749-23355AC2EBAE}" srcOrd="2" destOrd="0" presId="urn:microsoft.com/office/officeart/2005/8/layout/hList1"/>
    <dgm:cxn modelId="{FC250E3D-5E8A-49AC-A5F9-0B0963292799}" type="presParOf" srcId="{2EA6AE07-D856-41B4-8749-23355AC2EBAE}" destId="{3551271E-C06E-463B-A753-AE5EB4F799A2}" srcOrd="0" destOrd="0" presId="urn:microsoft.com/office/officeart/2005/8/layout/hList1"/>
    <dgm:cxn modelId="{E5F0803A-F0BD-496B-99BF-C410A836CF14}" type="presParOf" srcId="{2EA6AE07-D856-41B4-8749-23355AC2EBAE}" destId="{BDCD8FF4-4A4D-475C-8915-183EDC9BE111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1A3F88D-117F-4D6C-9760-50011794FBBE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36265308-EDCA-4CF7-B901-43E7FAC3504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aseline="0" dirty="0">
              <a:latin typeface="+mj-lt"/>
            </a:rPr>
            <a:t>Vacation Rental Ordinance update</a:t>
          </a:r>
          <a:endParaRPr lang="en-US" sz="1600" b="1" dirty="0">
            <a:latin typeface="+mj-lt"/>
          </a:endParaRPr>
        </a:p>
      </dgm:t>
    </dgm:pt>
    <dgm:pt modelId="{D54D3AB9-3BEA-47EA-B812-E2B8623E1B87}" type="parTrans" cxnId="{70CFBA1A-6EBA-4693-995D-7F12FE89EE1A}">
      <dgm:prSet/>
      <dgm:spPr/>
      <dgm:t>
        <a:bodyPr/>
        <a:lstStyle/>
        <a:p>
          <a:endParaRPr lang="en-US"/>
        </a:p>
      </dgm:t>
    </dgm:pt>
    <dgm:pt modelId="{5CC06626-05AD-4A89-927B-B1C2966E9570}" type="sibTrans" cxnId="{70CFBA1A-6EBA-4693-995D-7F12FE89EE1A}">
      <dgm:prSet/>
      <dgm:spPr/>
      <dgm:t>
        <a:bodyPr/>
        <a:lstStyle/>
        <a:p>
          <a:endParaRPr lang="en-US"/>
        </a:p>
      </dgm:t>
    </dgm:pt>
    <dgm:pt modelId="{CB86234F-EDA3-45FB-8E42-6B6709E38EB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aseline="0" dirty="0">
              <a:latin typeface="+mj-lt"/>
            </a:rPr>
            <a:t>2050 General Plan update </a:t>
          </a:r>
          <a:r>
            <a:rPr lang="en-US" sz="1600" b="1" baseline="0" dirty="0">
              <a:latin typeface="+mj-lt"/>
            </a:rPr>
            <a:t>(est. completion date 2026)</a:t>
          </a:r>
          <a:endParaRPr lang="en-US" sz="1600" b="1" dirty="0">
            <a:latin typeface="+mj-lt"/>
          </a:endParaRPr>
        </a:p>
      </dgm:t>
    </dgm:pt>
    <dgm:pt modelId="{05E95DDF-1EC3-4382-B865-D341EEEF81A8}" type="parTrans" cxnId="{74F1E655-2FD1-486F-B0A8-2928D88394DE}">
      <dgm:prSet/>
      <dgm:spPr/>
      <dgm:t>
        <a:bodyPr/>
        <a:lstStyle/>
        <a:p>
          <a:endParaRPr lang="en-US"/>
        </a:p>
      </dgm:t>
    </dgm:pt>
    <dgm:pt modelId="{5D17C233-D78B-4823-AEC5-95841F249A87}" type="sibTrans" cxnId="{74F1E655-2FD1-486F-B0A8-2928D88394DE}">
      <dgm:prSet/>
      <dgm:spPr/>
      <dgm:t>
        <a:bodyPr/>
        <a:lstStyle/>
        <a:p>
          <a:endParaRPr lang="en-US"/>
        </a:p>
      </dgm:t>
    </dgm:pt>
    <dgm:pt modelId="{63D8A008-A871-40C6-833B-489C31E67830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aseline="0" dirty="0">
              <a:latin typeface="+mj-lt"/>
            </a:rPr>
            <a:t>2023-2031 Housing Element </a:t>
          </a:r>
          <a:endParaRPr lang="en-US" sz="1600" dirty="0">
            <a:latin typeface="+mj-lt"/>
          </a:endParaRPr>
        </a:p>
      </dgm:t>
    </dgm:pt>
    <dgm:pt modelId="{3B847867-A420-4C73-8E63-477A6EDB8AE6}" type="sibTrans" cxnId="{019596FD-5734-418D-8CE4-0989D123FBEA}">
      <dgm:prSet/>
      <dgm:spPr/>
      <dgm:t>
        <a:bodyPr/>
        <a:lstStyle/>
        <a:p>
          <a:endParaRPr lang="en-US"/>
        </a:p>
      </dgm:t>
    </dgm:pt>
    <dgm:pt modelId="{BB3B23A0-EF6B-48FC-AFD1-C07157BD00D9}" type="parTrans" cxnId="{019596FD-5734-418D-8CE4-0989D123FBEA}">
      <dgm:prSet/>
      <dgm:spPr/>
      <dgm:t>
        <a:bodyPr/>
        <a:lstStyle/>
        <a:p>
          <a:endParaRPr lang="en-US"/>
        </a:p>
      </dgm:t>
    </dgm:pt>
    <dgm:pt modelId="{CD613D26-B512-4592-BD8B-DF06D79DEE42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US" sz="1600" b="0" dirty="0">
              <a:latin typeface="+mj-lt"/>
            </a:rPr>
            <a:t>JH Ranch Planned Development</a:t>
          </a:r>
        </a:p>
      </dgm:t>
    </dgm:pt>
    <dgm:pt modelId="{9EE1202F-8465-4218-9E67-58ADE8517FFA}" type="parTrans" cxnId="{F17958E8-8CEE-41AB-8DAF-E1C5C4F8DDEE}">
      <dgm:prSet/>
      <dgm:spPr/>
      <dgm:t>
        <a:bodyPr/>
        <a:lstStyle/>
        <a:p>
          <a:endParaRPr lang="en-US"/>
        </a:p>
      </dgm:t>
    </dgm:pt>
    <dgm:pt modelId="{0438223C-E32A-4B1E-95B5-DDEAB2EE86D1}" type="sibTrans" cxnId="{F17958E8-8CEE-41AB-8DAF-E1C5C4F8DDEE}">
      <dgm:prSet/>
      <dgm:spPr/>
      <dgm:t>
        <a:bodyPr/>
        <a:lstStyle/>
        <a:p>
          <a:endParaRPr lang="en-US"/>
        </a:p>
      </dgm:t>
    </dgm:pt>
    <dgm:pt modelId="{5A643E20-41E4-4709-B9A6-C0E8FADD4F08}" type="pres">
      <dgm:prSet presAssocID="{01A3F88D-117F-4D6C-9760-50011794FBBE}" presName="root" presStyleCnt="0">
        <dgm:presLayoutVars>
          <dgm:dir/>
          <dgm:resizeHandles val="exact"/>
        </dgm:presLayoutVars>
      </dgm:prSet>
      <dgm:spPr/>
    </dgm:pt>
    <dgm:pt modelId="{2172CCDC-B175-443B-93BC-455CEC55EF8B}" type="pres">
      <dgm:prSet presAssocID="{36265308-EDCA-4CF7-B901-43E7FAC35044}" presName="compNode" presStyleCnt="0"/>
      <dgm:spPr/>
    </dgm:pt>
    <dgm:pt modelId="{CD0E6BFD-0F60-412D-B83F-8E366C1E8B88}" type="pres">
      <dgm:prSet presAssocID="{36265308-EDCA-4CF7-B901-43E7FAC35044}" presName="iconBgRect" presStyleLbl="bgShp" presStyleIdx="0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D9A81716-90EA-40E6-AE01-4154741184AD}" type="pres">
      <dgm:prSet presAssocID="{36265308-EDCA-4CF7-B901-43E7FAC35044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list with solid fill"/>
        </a:ext>
      </dgm:extLst>
    </dgm:pt>
    <dgm:pt modelId="{FF2718F9-3D84-4765-B4BF-BB3FFA6F40CE}" type="pres">
      <dgm:prSet presAssocID="{36265308-EDCA-4CF7-B901-43E7FAC35044}" presName="spaceRect" presStyleCnt="0"/>
      <dgm:spPr/>
    </dgm:pt>
    <dgm:pt modelId="{31580F5A-0C6C-464D-916C-2E13CE84C0A3}" type="pres">
      <dgm:prSet presAssocID="{36265308-EDCA-4CF7-B901-43E7FAC35044}" presName="textRect" presStyleLbl="revTx" presStyleIdx="0" presStyleCnt="4">
        <dgm:presLayoutVars>
          <dgm:chMax val="1"/>
          <dgm:chPref val="1"/>
        </dgm:presLayoutVars>
      </dgm:prSet>
      <dgm:spPr/>
    </dgm:pt>
    <dgm:pt modelId="{EFA391EA-CB1E-4C79-8B1E-9FB6C8A57453}" type="pres">
      <dgm:prSet presAssocID="{5CC06626-05AD-4A89-927B-B1C2966E9570}" presName="sibTrans" presStyleCnt="0"/>
      <dgm:spPr/>
    </dgm:pt>
    <dgm:pt modelId="{A78D37E3-6862-4CDA-9566-3267A43AC3AF}" type="pres">
      <dgm:prSet presAssocID="{63D8A008-A871-40C6-833B-489C31E67830}" presName="compNode" presStyleCnt="0"/>
      <dgm:spPr/>
    </dgm:pt>
    <dgm:pt modelId="{AAE2F66F-FE42-42F9-8970-CE4F8F966E3B}" type="pres">
      <dgm:prSet presAssocID="{63D8A008-A871-40C6-833B-489C31E67830}" presName="iconBgRect" presStyleLbl="bgShp" presStyleIdx="1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61E73A54-3FF4-46DE-830E-2CC8E6DC0B70}" type="pres">
      <dgm:prSet presAssocID="{63D8A008-A871-40C6-833B-489C31E67830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ome with solid fill"/>
        </a:ext>
      </dgm:extLst>
    </dgm:pt>
    <dgm:pt modelId="{CA089B70-F835-4605-A5F7-DF29F39B0C65}" type="pres">
      <dgm:prSet presAssocID="{63D8A008-A871-40C6-833B-489C31E67830}" presName="spaceRect" presStyleCnt="0"/>
      <dgm:spPr/>
    </dgm:pt>
    <dgm:pt modelId="{7790EBC8-3444-4FAE-BAF0-24B8028A082C}" type="pres">
      <dgm:prSet presAssocID="{63D8A008-A871-40C6-833B-489C31E67830}" presName="textRect" presStyleLbl="revTx" presStyleIdx="1" presStyleCnt="4">
        <dgm:presLayoutVars>
          <dgm:chMax val="1"/>
          <dgm:chPref val="1"/>
        </dgm:presLayoutVars>
      </dgm:prSet>
      <dgm:spPr/>
    </dgm:pt>
    <dgm:pt modelId="{AFBE61A0-2555-40CC-9B4E-4018D46A0998}" type="pres">
      <dgm:prSet presAssocID="{3B847867-A420-4C73-8E63-477A6EDB8AE6}" presName="sibTrans" presStyleCnt="0"/>
      <dgm:spPr/>
    </dgm:pt>
    <dgm:pt modelId="{7C850525-7E9B-472A-B3BF-0B79EF450269}" type="pres">
      <dgm:prSet presAssocID="{CB86234F-EDA3-45FB-8E42-6B6709E38EB7}" presName="compNode" presStyleCnt="0"/>
      <dgm:spPr/>
    </dgm:pt>
    <dgm:pt modelId="{F564C146-E9CC-461D-A504-77A8E8A3520B}" type="pres">
      <dgm:prSet presAssocID="{CB86234F-EDA3-45FB-8E42-6B6709E38EB7}" presName="iconBgRect" presStyleLbl="bgShp" presStyleIdx="2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84332AD8-C4C6-4C2A-A12C-EF75926DFB8B}" type="pres">
      <dgm:prSet presAssocID="{CB86234F-EDA3-45FB-8E42-6B6709E38EB7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Group brainstorm with solid fill"/>
        </a:ext>
      </dgm:extLst>
    </dgm:pt>
    <dgm:pt modelId="{739EE959-176E-450F-A243-618D61D353FE}" type="pres">
      <dgm:prSet presAssocID="{CB86234F-EDA3-45FB-8E42-6B6709E38EB7}" presName="spaceRect" presStyleCnt="0"/>
      <dgm:spPr/>
    </dgm:pt>
    <dgm:pt modelId="{6F937734-0179-484B-92F2-1E0A034D76F3}" type="pres">
      <dgm:prSet presAssocID="{CB86234F-EDA3-45FB-8E42-6B6709E38EB7}" presName="textRect" presStyleLbl="revTx" presStyleIdx="2" presStyleCnt="4">
        <dgm:presLayoutVars>
          <dgm:chMax val="1"/>
          <dgm:chPref val="1"/>
        </dgm:presLayoutVars>
      </dgm:prSet>
      <dgm:spPr/>
    </dgm:pt>
    <dgm:pt modelId="{CDB2D953-7C8A-40DC-BE78-29A36C72E6A2}" type="pres">
      <dgm:prSet presAssocID="{5D17C233-D78B-4823-AEC5-95841F249A87}" presName="sibTrans" presStyleCnt="0"/>
      <dgm:spPr/>
    </dgm:pt>
    <dgm:pt modelId="{57605E6C-0541-4D9E-8E4B-FB09018E48BD}" type="pres">
      <dgm:prSet presAssocID="{CD613D26-B512-4592-BD8B-DF06D79DEE42}" presName="compNode" presStyleCnt="0"/>
      <dgm:spPr/>
    </dgm:pt>
    <dgm:pt modelId="{61E249BE-A8F9-4C76-9C5D-83C093FB472C}" type="pres">
      <dgm:prSet presAssocID="{CD613D26-B512-4592-BD8B-DF06D79DEE42}" presName="iconBgRect" presStyleLbl="bgShp" presStyleIdx="3" presStyleCnt="4"/>
      <dgm:spPr>
        <a:prstGeom prst="round2DiagRect">
          <a:avLst>
            <a:gd name="adj1" fmla="val 29727"/>
            <a:gd name="adj2" fmla="val 0"/>
          </a:avLst>
        </a:prstGeom>
      </dgm:spPr>
    </dgm:pt>
    <dgm:pt modelId="{ED974EBA-599D-47CC-A48E-C6D2763ECD82}" type="pres">
      <dgm:prSet presAssocID="{CD613D26-B512-4592-BD8B-DF06D79DEE42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Forest scene with solid fill"/>
        </a:ext>
      </dgm:extLst>
    </dgm:pt>
    <dgm:pt modelId="{FF90B795-A2BA-4855-B0ED-D23B81EB80C6}" type="pres">
      <dgm:prSet presAssocID="{CD613D26-B512-4592-BD8B-DF06D79DEE42}" presName="spaceRect" presStyleCnt="0"/>
      <dgm:spPr/>
    </dgm:pt>
    <dgm:pt modelId="{C7952DC0-482A-4947-9F90-C824A3B50DE1}" type="pres">
      <dgm:prSet presAssocID="{CD613D26-B512-4592-BD8B-DF06D79DEE42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3B9A3A0B-E240-4901-AC97-C59B5CECFBBB}" type="presOf" srcId="{63D8A008-A871-40C6-833B-489C31E67830}" destId="{7790EBC8-3444-4FAE-BAF0-24B8028A082C}" srcOrd="0" destOrd="0" presId="urn:microsoft.com/office/officeart/2018/5/layout/IconLeafLabelList"/>
    <dgm:cxn modelId="{AC6E7F12-FF54-4C20-B717-DB6FF782BBF4}" type="presOf" srcId="{36265308-EDCA-4CF7-B901-43E7FAC35044}" destId="{31580F5A-0C6C-464D-916C-2E13CE84C0A3}" srcOrd="0" destOrd="0" presId="urn:microsoft.com/office/officeart/2018/5/layout/IconLeafLabelList"/>
    <dgm:cxn modelId="{70CFBA1A-6EBA-4693-995D-7F12FE89EE1A}" srcId="{01A3F88D-117F-4D6C-9760-50011794FBBE}" destId="{36265308-EDCA-4CF7-B901-43E7FAC35044}" srcOrd="0" destOrd="0" parTransId="{D54D3AB9-3BEA-47EA-B812-E2B8623E1B87}" sibTransId="{5CC06626-05AD-4A89-927B-B1C2966E9570}"/>
    <dgm:cxn modelId="{74F1E655-2FD1-486F-B0A8-2928D88394DE}" srcId="{01A3F88D-117F-4D6C-9760-50011794FBBE}" destId="{CB86234F-EDA3-45FB-8E42-6B6709E38EB7}" srcOrd="2" destOrd="0" parTransId="{05E95DDF-1EC3-4382-B865-D341EEEF81A8}" sibTransId="{5D17C233-D78B-4823-AEC5-95841F249A87}"/>
    <dgm:cxn modelId="{A0A8BC7A-331D-414F-BE89-5A7B04DEAAEE}" type="presOf" srcId="{CB86234F-EDA3-45FB-8E42-6B6709E38EB7}" destId="{6F937734-0179-484B-92F2-1E0A034D76F3}" srcOrd="0" destOrd="0" presId="urn:microsoft.com/office/officeart/2018/5/layout/IconLeafLabelList"/>
    <dgm:cxn modelId="{73CA538C-B7ED-47BC-9778-EAC890EF3BA4}" type="presOf" srcId="{CD613D26-B512-4592-BD8B-DF06D79DEE42}" destId="{C7952DC0-482A-4947-9F90-C824A3B50DE1}" srcOrd="0" destOrd="0" presId="urn:microsoft.com/office/officeart/2018/5/layout/IconLeafLabelList"/>
    <dgm:cxn modelId="{64419E92-9CAA-4C55-8CDB-58B480B722B9}" type="presOf" srcId="{01A3F88D-117F-4D6C-9760-50011794FBBE}" destId="{5A643E20-41E4-4709-B9A6-C0E8FADD4F08}" srcOrd="0" destOrd="0" presId="urn:microsoft.com/office/officeart/2018/5/layout/IconLeafLabelList"/>
    <dgm:cxn modelId="{F17958E8-8CEE-41AB-8DAF-E1C5C4F8DDEE}" srcId="{01A3F88D-117F-4D6C-9760-50011794FBBE}" destId="{CD613D26-B512-4592-BD8B-DF06D79DEE42}" srcOrd="3" destOrd="0" parTransId="{9EE1202F-8465-4218-9E67-58ADE8517FFA}" sibTransId="{0438223C-E32A-4B1E-95B5-DDEAB2EE86D1}"/>
    <dgm:cxn modelId="{019596FD-5734-418D-8CE4-0989D123FBEA}" srcId="{01A3F88D-117F-4D6C-9760-50011794FBBE}" destId="{63D8A008-A871-40C6-833B-489C31E67830}" srcOrd="1" destOrd="0" parTransId="{BB3B23A0-EF6B-48FC-AFD1-C07157BD00D9}" sibTransId="{3B847867-A420-4C73-8E63-477A6EDB8AE6}"/>
    <dgm:cxn modelId="{5D67C061-FB72-41F9-854C-3692CA03BF79}" type="presParOf" srcId="{5A643E20-41E4-4709-B9A6-C0E8FADD4F08}" destId="{2172CCDC-B175-443B-93BC-455CEC55EF8B}" srcOrd="0" destOrd="0" presId="urn:microsoft.com/office/officeart/2018/5/layout/IconLeafLabelList"/>
    <dgm:cxn modelId="{686CAF79-CC99-400C-B2E8-948FE68030EB}" type="presParOf" srcId="{2172CCDC-B175-443B-93BC-455CEC55EF8B}" destId="{CD0E6BFD-0F60-412D-B83F-8E366C1E8B88}" srcOrd="0" destOrd="0" presId="urn:microsoft.com/office/officeart/2018/5/layout/IconLeafLabelList"/>
    <dgm:cxn modelId="{4A228FBA-9A64-4382-977E-44F9CE3DA2C2}" type="presParOf" srcId="{2172CCDC-B175-443B-93BC-455CEC55EF8B}" destId="{D9A81716-90EA-40E6-AE01-4154741184AD}" srcOrd="1" destOrd="0" presId="urn:microsoft.com/office/officeart/2018/5/layout/IconLeafLabelList"/>
    <dgm:cxn modelId="{7DB8D09D-DA88-43C7-831E-7AA9E7E0AC36}" type="presParOf" srcId="{2172CCDC-B175-443B-93BC-455CEC55EF8B}" destId="{FF2718F9-3D84-4765-B4BF-BB3FFA6F40CE}" srcOrd="2" destOrd="0" presId="urn:microsoft.com/office/officeart/2018/5/layout/IconLeafLabelList"/>
    <dgm:cxn modelId="{07BF32BA-7BDF-4184-ADCB-D7D21C5BA2B4}" type="presParOf" srcId="{2172CCDC-B175-443B-93BC-455CEC55EF8B}" destId="{31580F5A-0C6C-464D-916C-2E13CE84C0A3}" srcOrd="3" destOrd="0" presId="urn:microsoft.com/office/officeart/2018/5/layout/IconLeafLabelList"/>
    <dgm:cxn modelId="{D6B45891-0C51-406D-90F7-EE8FD87CEA98}" type="presParOf" srcId="{5A643E20-41E4-4709-B9A6-C0E8FADD4F08}" destId="{EFA391EA-CB1E-4C79-8B1E-9FB6C8A57453}" srcOrd="1" destOrd="0" presId="urn:microsoft.com/office/officeart/2018/5/layout/IconLeafLabelList"/>
    <dgm:cxn modelId="{00B3C11A-E7A5-42E7-929C-D017F73CD5CA}" type="presParOf" srcId="{5A643E20-41E4-4709-B9A6-C0E8FADD4F08}" destId="{A78D37E3-6862-4CDA-9566-3267A43AC3AF}" srcOrd="2" destOrd="0" presId="urn:microsoft.com/office/officeart/2018/5/layout/IconLeafLabelList"/>
    <dgm:cxn modelId="{BD8F286F-EF17-43BB-9CB2-95B25252C4FC}" type="presParOf" srcId="{A78D37E3-6862-4CDA-9566-3267A43AC3AF}" destId="{AAE2F66F-FE42-42F9-8970-CE4F8F966E3B}" srcOrd="0" destOrd="0" presId="urn:microsoft.com/office/officeart/2018/5/layout/IconLeafLabelList"/>
    <dgm:cxn modelId="{13E45E39-E588-45A2-8C94-7681E8D0F399}" type="presParOf" srcId="{A78D37E3-6862-4CDA-9566-3267A43AC3AF}" destId="{61E73A54-3FF4-46DE-830E-2CC8E6DC0B70}" srcOrd="1" destOrd="0" presId="urn:microsoft.com/office/officeart/2018/5/layout/IconLeafLabelList"/>
    <dgm:cxn modelId="{E41E598C-D12D-4330-9FB4-72514F2DA78F}" type="presParOf" srcId="{A78D37E3-6862-4CDA-9566-3267A43AC3AF}" destId="{CA089B70-F835-4605-A5F7-DF29F39B0C65}" srcOrd="2" destOrd="0" presId="urn:microsoft.com/office/officeart/2018/5/layout/IconLeafLabelList"/>
    <dgm:cxn modelId="{726BC233-5155-4F4B-B52A-D845E29DC017}" type="presParOf" srcId="{A78D37E3-6862-4CDA-9566-3267A43AC3AF}" destId="{7790EBC8-3444-4FAE-BAF0-24B8028A082C}" srcOrd="3" destOrd="0" presId="urn:microsoft.com/office/officeart/2018/5/layout/IconLeafLabelList"/>
    <dgm:cxn modelId="{7F220DD1-6F91-410D-8EE9-71203265F723}" type="presParOf" srcId="{5A643E20-41E4-4709-B9A6-C0E8FADD4F08}" destId="{AFBE61A0-2555-40CC-9B4E-4018D46A0998}" srcOrd="3" destOrd="0" presId="urn:microsoft.com/office/officeart/2018/5/layout/IconLeafLabelList"/>
    <dgm:cxn modelId="{2A10CED5-D094-49B0-AC62-783096BF0D05}" type="presParOf" srcId="{5A643E20-41E4-4709-B9A6-C0E8FADD4F08}" destId="{7C850525-7E9B-472A-B3BF-0B79EF450269}" srcOrd="4" destOrd="0" presId="urn:microsoft.com/office/officeart/2018/5/layout/IconLeafLabelList"/>
    <dgm:cxn modelId="{CF12DABE-06B2-4EDB-B2C2-55746115AF9C}" type="presParOf" srcId="{7C850525-7E9B-472A-B3BF-0B79EF450269}" destId="{F564C146-E9CC-461D-A504-77A8E8A3520B}" srcOrd="0" destOrd="0" presId="urn:microsoft.com/office/officeart/2018/5/layout/IconLeafLabelList"/>
    <dgm:cxn modelId="{5E4873C9-DE26-432D-9042-4D51F4D76209}" type="presParOf" srcId="{7C850525-7E9B-472A-B3BF-0B79EF450269}" destId="{84332AD8-C4C6-4C2A-A12C-EF75926DFB8B}" srcOrd="1" destOrd="0" presId="urn:microsoft.com/office/officeart/2018/5/layout/IconLeafLabelList"/>
    <dgm:cxn modelId="{0CE91D1F-784B-4FA3-96D8-5B195FE763F9}" type="presParOf" srcId="{7C850525-7E9B-472A-B3BF-0B79EF450269}" destId="{739EE959-176E-450F-A243-618D61D353FE}" srcOrd="2" destOrd="0" presId="urn:microsoft.com/office/officeart/2018/5/layout/IconLeafLabelList"/>
    <dgm:cxn modelId="{D1FFD18F-94CC-448E-89B1-6C568F5C7238}" type="presParOf" srcId="{7C850525-7E9B-472A-B3BF-0B79EF450269}" destId="{6F937734-0179-484B-92F2-1E0A034D76F3}" srcOrd="3" destOrd="0" presId="urn:microsoft.com/office/officeart/2018/5/layout/IconLeafLabelList"/>
    <dgm:cxn modelId="{C8C77D1A-D698-4729-AC39-D3BAADE4F4CA}" type="presParOf" srcId="{5A643E20-41E4-4709-B9A6-C0E8FADD4F08}" destId="{CDB2D953-7C8A-40DC-BE78-29A36C72E6A2}" srcOrd="5" destOrd="0" presId="urn:microsoft.com/office/officeart/2018/5/layout/IconLeafLabelList"/>
    <dgm:cxn modelId="{6FCBBD05-65DE-41B3-A155-E1039A3649E9}" type="presParOf" srcId="{5A643E20-41E4-4709-B9A6-C0E8FADD4F08}" destId="{57605E6C-0541-4D9E-8E4B-FB09018E48BD}" srcOrd="6" destOrd="0" presId="urn:microsoft.com/office/officeart/2018/5/layout/IconLeafLabelList"/>
    <dgm:cxn modelId="{F9559B02-3611-4F94-90C0-9777E50DE9BB}" type="presParOf" srcId="{57605E6C-0541-4D9E-8E4B-FB09018E48BD}" destId="{61E249BE-A8F9-4C76-9C5D-83C093FB472C}" srcOrd="0" destOrd="0" presId="urn:microsoft.com/office/officeart/2018/5/layout/IconLeafLabelList"/>
    <dgm:cxn modelId="{BE1F70F3-C929-4CA1-82D3-A900383195AE}" type="presParOf" srcId="{57605E6C-0541-4D9E-8E4B-FB09018E48BD}" destId="{ED974EBA-599D-47CC-A48E-C6D2763ECD82}" srcOrd="1" destOrd="0" presId="urn:microsoft.com/office/officeart/2018/5/layout/IconLeafLabelList"/>
    <dgm:cxn modelId="{F70C004C-1D0A-488A-BBF1-112ADE40F265}" type="presParOf" srcId="{57605E6C-0541-4D9E-8E4B-FB09018E48BD}" destId="{FF90B795-A2BA-4855-B0ED-D23B81EB80C6}" srcOrd="2" destOrd="0" presId="urn:microsoft.com/office/officeart/2018/5/layout/IconLeafLabelList"/>
    <dgm:cxn modelId="{60C45DCA-5D39-4DCC-9A2F-1DD67E47CCFB}" type="presParOf" srcId="{57605E6C-0541-4D9E-8E4B-FB09018E48BD}" destId="{C7952DC0-482A-4947-9F90-C824A3B50DE1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BB20FE4-E398-47FD-86B8-EAB0636DC57A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/>
      <dgm:spPr/>
      <dgm:t>
        <a:bodyPr/>
        <a:lstStyle/>
        <a:p>
          <a:endParaRPr lang="en-US"/>
        </a:p>
      </dgm:t>
    </dgm:pt>
    <dgm:pt modelId="{7D5D28F7-E5AD-4679-AC5E-53E4CA79455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545 Total Contracts within the County</a:t>
          </a:r>
        </a:p>
      </dgm:t>
    </dgm:pt>
    <dgm:pt modelId="{65C9618F-9D06-47D5-B223-1F0B16FDC302}" type="parTrans" cxnId="{8053F87F-E1A7-4A1F-9471-1A6584303478}">
      <dgm:prSet/>
      <dgm:spPr/>
      <dgm:t>
        <a:bodyPr/>
        <a:lstStyle/>
        <a:p>
          <a:endParaRPr lang="en-US"/>
        </a:p>
      </dgm:t>
    </dgm:pt>
    <dgm:pt modelId="{F99F711A-4293-43EC-B268-D3D24FE3420E}" type="sibTrans" cxnId="{8053F87F-E1A7-4A1F-9471-1A6584303478}">
      <dgm:prSet/>
      <dgm:spPr/>
      <dgm:t>
        <a:bodyPr/>
        <a:lstStyle/>
        <a:p>
          <a:endParaRPr lang="en-US"/>
        </a:p>
      </dgm:t>
    </dgm:pt>
    <dgm:pt modelId="{66EAE90D-4EE2-4542-B5D4-166FAA0756E4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70 are Multi-Owner Contracts</a:t>
          </a:r>
        </a:p>
      </dgm:t>
    </dgm:pt>
    <dgm:pt modelId="{CC3D7811-3CA6-4130-88EB-D2EDCFACD8BB}" type="parTrans" cxnId="{4CDD2AB1-5C79-4DED-939C-EB308BCFBA4F}">
      <dgm:prSet/>
      <dgm:spPr/>
      <dgm:t>
        <a:bodyPr/>
        <a:lstStyle/>
        <a:p>
          <a:endParaRPr lang="en-US"/>
        </a:p>
      </dgm:t>
    </dgm:pt>
    <dgm:pt modelId="{ACF6BFAD-6D90-4E39-B5B5-9FE24DEDE6EC}" type="sibTrans" cxnId="{4CDD2AB1-5C79-4DED-939C-EB308BCFBA4F}">
      <dgm:prSet/>
      <dgm:spPr/>
      <dgm:t>
        <a:bodyPr/>
        <a:lstStyle/>
        <a:p>
          <a:endParaRPr lang="en-US"/>
        </a:p>
      </dgm:t>
    </dgm:pt>
    <dgm:pt modelId="{8D00D6BE-E4EA-4702-BAA7-8DADAAA2A315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A total of 414,961 Acres under Contract</a:t>
          </a:r>
        </a:p>
      </dgm:t>
    </dgm:pt>
    <dgm:pt modelId="{A50BF57F-B340-4F9B-95C0-26B26A7B9481}" type="parTrans" cxnId="{B3404638-EFC4-4F6F-9F89-4A29024C7588}">
      <dgm:prSet/>
      <dgm:spPr/>
      <dgm:t>
        <a:bodyPr/>
        <a:lstStyle/>
        <a:p>
          <a:endParaRPr lang="en-US"/>
        </a:p>
      </dgm:t>
    </dgm:pt>
    <dgm:pt modelId="{06D0FA58-1D57-41B7-86C7-42FE6C7EBE01}" type="sibTrans" cxnId="{B3404638-EFC4-4F6F-9F89-4A29024C7588}">
      <dgm:prSet/>
      <dgm:spPr/>
      <dgm:t>
        <a:bodyPr/>
        <a:lstStyle/>
        <a:p>
          <a:endParaRPr lang="en-US"/>
        </a:p>
      </dgm:t>
    </dgm:pt>
    <dgm:pt modelId="{1FB95359-588D-4766-A3DB-E469C9CA1091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13 Contract Amendments: $15,275 fees</a:t>
          </a:r>
        </a:p>
      </dgm:t>
    </dgm:pt>
    <dgm:pt modelId="{DD7D56C4-DD7E-4F37-9B10-EAECB5471148}" type="parTrans" cxnId="{4FEAF73E-6D47-469A-A606-C01F160ADA04}">
      <dgm:prSet/>
      <dgm:spPr/>
      <dgm:t>
        <a:bodyPr/>
        <a:lstStyle/>
        <a:p>
          <a:endParaRPr lang="en-US"/>
        </a:p>
      </dgm:t>
    </dgm:pt>
    <dgm:pt modelId="{6EEBA625-E146-4CC2-9E33-F6FF62D7C512}" type="sibTrans" cxnId="{4FEAF73E-6D47-469A-A606-C01F160ADA04}">
      <dgm:prSet/>
      <dgm:spPr/>
      <dgm:t>
        <a:bodyPr/>
        <a:lstStyle/>
        <a:p>
          <a:endParaRPr lang="en-US"/>
        </a:p>
      </dgm:t>
    </dgm:pt>
    <dgm:pt modelId="{02CB2D0C-4F3F-4D95-85E6-A37A31F28C03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19 Processed and Approved</a:t>
          </a:r>
        </a:p>
      </dgm:t>
    </dgm:pt>
    <dgm:pt modelId="{29B5F392-A225-4E1F-AA7E-D0D614EF5B3A}" type="parTrans" cxnId="{3CE00048-8706-45AD-A0CB-8CDEEF4BAD79}">
      <dgm:prSet/>
      <dgm:spPr/>
      <dgm:t>
        <a:bodyPr/>
        <a:lstStyle/>
        <a:p>
          <a:endParaRPr lang="en-US"/>
        </a:p>
      </dgm:t>
    </dgm:pt>
    <dgm:pt modelId="{43A668C7-46D4-449F-B0B0-465C9447FF5D}" type="sibTrans" cxnId="{3CE00048-8706-45AD-A0CB-8CDEEF4BAD79}">
      <dgm:prSet/>
      <dgm:spPr/>
      <dgm:t>
        <a:bodyPr/>
        <a:lstStyle/>
        <a:p>
          <a:endParaRPr lang="en-US"/>
        </a:p>
      </dgm:t>
    </dgm:pt>
    <dgm:pt modelId="{B675D9D0-B3DE-463B-BC36-9A164EC49BC3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2On Hold with Issues (Need BLAs)</a:t>
          </a:r>
        </a:p>
      </dgm:t>
    </dgm:pt>
    <dgm:pt modelId="{3A83E658-4417-477A-AE24-3A9E79C27F21}" type="parTrans" cxnId="{4E5123B4-DAF7-40E2-A936-5E7CC12A3E48}">
      <dgm:prSet/>
      <dgm:spPr/>
      <dgm:t>
        <a:bodyPr/>
        <a:lstStyle/>
        <a:p>
          <a:endParaRPr lang="en-US"/>
        </a:p>
      </dgm:t>
    </dgm:pt>
    <dgm:pt modelId="{2DC8DE7B-42BA-484E-88DD-9446D629C864}" type="sibTrans" cxnId="{4E5123B4-DAF7-40E2-A936-5E7CC12A3E48}">
      <dgm:prSet/>
      <dgm:spPr/>
      <dgm:t>
        <a:bodyPr/>
        <a:lstStyle/>
        <a:p>
          <a:endParaRPr lang="en-US"/>
        </a:p>
      </dgm:t>
    </dgm:pt>
    <dgm:pt modelId="{DF24ECA7-6DD4-4D96-9469-3ABBF155E328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2 Still in Process</a:t>
          </a:r>
        </a:p>
      </dgm:t>
    </dgm:pt>
    <dgm:pt modelId="{9E743986-8DF0-452D-AB86-E59329BBD7E4}" type="parTrans" cxnId="{81A1CC26-F77B-41A3-9233-0099D6C1D40F}">
      <dgm:prSet/>
      <dgm:spPr/>
      <dgm:t>
        <a:bodyPr/>
        <a:lstStyle/>
        <a:p>
          <a:endParaRPr lang="en-US"/>
        </a:p>
      </dgm:t>
    </dgm:pt>
    <dgm:pt modelId="{630117E0-C7DB-414A-9151-346A5CC0DB52}" type="sibTrans" cxnId="{81A1CC26-F77B-41A3-9233-0099D6C1D40F}">
      <dgm:prSet/>
      <dgm:spPr/>
      <dgm:t>
        <a:bodyPr/>
        <a:lstStyle/>
        <a:p>
          <a:endParaRPr lang="en-US"/>
        </a:p>
      </dgm:t>
    </dgm:pt>
    <dgm:pt modelId="{649475DD-76D4-4BE8-98FA-23DBEDEA7B02}">
      <dgm:prSet/>
      <dgm:spPr/>
      <dgm:t>
        <a:bodyPr/>
        <a:lstStyle/>
        <a:p>
          <a:r>
            <a:rPr lang="en-US">
              <a:solidFill>
                <a:schemeClr val="tx1"/>
              </a:solidFill>
            </a:rPr>
            <a:t>8,853.77 Acres were Issued a Notice of Non-Renewal</a:t>
          </a:r>
        </a:p>
      </dgm:t>
    </dgm:pt>
    <dgm:pt modelId="{3E06FECE-D76B-44B6-AEF4-DAEF1736E0A0}" type="parTrans" cxnId="{7E7152FD-F42B-4F8C-B9A7-B24973EA8756}">
      <dgm:prSet/>
      <dgm:spPr/>
      <dgm:t>
        <a:bodyPr/>
        <a:lstStyle/>
        <a:p>
          <a:endParaRPr lang="en-US"/>
        </a:p>
      </dgm:t>
    </dgm:pt>
    <dgm:pt modelId="{D4E717B8-225B-4B8C-B40E-92098F3A2ADE}" type="sibTrans" cxnId="{7E7152FD-F42B-4F8C-B9A7-B24973EA8756}">
      <dgm:prSet/>
      <dgm:spPr/>
      <dgm:t>
        <a:bodyPr/>
        <a:lstStyle/>
        <a:p>
          <a:endParaRPr lang="en-US"/>
        </a:p>
      </dgm:t>
    </dgm:pt>
    <dgm:pt modelId="{FDF86573-7F01-44AB-BB2A-98171DD7654B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230.8 Acres were Added to Existing Contracts</a:t>
          </a:r>
        </a:p>
      </dgm:t>
    </dgm:pt>
    <dgm:pt modelId="{0079845F-6932-48CD-84EF-B9F54AEA1B40}" type="parTrans" cxnId="{7C690F2F-022A-467E-9FF7-C8BA5EFC0068}">
      <dgm:prSet/>
      <dgm:spPr/>
      <dgm:t>
        <a:bodyPr/>
        <a:lstStyle/>
        <a:p>
          <a:endParaRPr lang="en-US"/>
        </a:p>
      </dgm:t>
    </dgm:pt>
    <dgm:pt modelId="{B789665A-906E-494E-BE73-C7CFBF817433}" type="sibTrans" cxnId="{7C690F2F-022A-467E-9FF7-C8BA5EFC0068}">
      <dgm:prSet/>
      <dgm:spPr/>
      <dgm:t>
        <a:bodyPr/>
        <a:lstStyle/>
        <a:p>
          <a:endParaRPr lang="en-US"/>
        </a:p>
      </dgm:t>
    </dgm:pt>
    <dgm:pt modelId="{93EEF66E-19FE-4080-B6D6-FEDFD48D54BC}" type="pres">
      <dgm:prSet presAssocID="{DBB20FE4-E398-47FD-86B8-EAB0636DC57A}" presName="linear" presStyleCnt="0">
        <dgm:presLayoutVars>
          <dgm:animLvl val="lvl"/>
          <dgm:resizeHandles val="exact"/>
        </dgm:presLayoutVars>
      </dgm:prSet>
      <dgm:spPr/>
    </dgm:pt>
    <dgm:pt modelId="{3590C032-C3EF-48CF-9C9C-F39E2754835A}" type="pres">
      <dgm:prSet presAssocID="{7D5D28F7-E5AD-4679-AC5E-53E4CA794556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366A3D36-B5A5-42AA-90D6-89747642AB9A}" type="pres">
      <dgm:prSet presAssocID="{7D5D28F7-E5AD-4679-AC5E-53E4CA794556}" presName="childText" presStyleLbl="revTx" presStyleIdx="0" presStyleCnt="2">
        <dgm:presLayoutVars>
          <dgm:bulletEnabled val="1"/>
        </dgm:presLayoutVars>
      </dgm:prSet>
      <dgm:spPr/>
    </dgm:pt>
    <dgm:pt modelId="{091F5585-8554-4E5A-A9F9-B91062EFF9D3}" type="pres">
      <dgm:prSet presAssocID="{1FB95359-588D-4766-A3DB-E469C9CA1091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EB1D4841-BA95-49A2-A7D7-E554E79AF01E}" type="pres">
      <dgm:prSet presAssocID="{1FB95359-588D-4766-A3DB-E469C9CA1091}" presName="childText" presStyleLbl="revTx" presStyleIdx="1" presStyleCnt="2">
        <dgm:presLayoutVars>
          <dgm:bulletEnabled val="1"/>
        </dgm:presLayoutVars>
      </dgm:prSet>
      <dgm:spPr/>
    </dgm:pt>
    <dgm:pt modelId="{C1BC0DBB-D07C-480E-AD27-F5923C42D12B}" type="pres">
      <dgm:prSet presAssocID="{649475DD-76D4-4BE8-98FA-23DBEDEA7B0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0A5646D3-C4D2-4E12-A732-65AB40272BEE}" type="pres">
      <dgm:prSet presAssocID="{D4E717B8-225B-4B8C-B40E-92098F3A2ADE}" presName="spacer" presStyleCnt="0"/>
      <dgm:spPr/>
    </dgm:pt>
    <dgm:pt modelId="{5A5032E4-210B-4EC1-996F-1FA579006ED7}" type="pres">
      <dgm:prSet presAssocID="{FDF86573-7F01-44AB-BB2A-98171DD7654B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CDB1DA1C-60A0-4FBC-B505-8A86C28F0B23}" type="presOf" srcId="{DF24ECA7-6DD4-4D96-9469-3ABBF155E328}" destId="{EB1D4841-BA95-49A2-A7D7-E554E79AF01E}" srcOrd="0" destOrd="2" presId="urn:microsoft.com/office/officeart/2005/8/layout/vList2"/>
    <dgm:cxn modelId="{B313581F-7479-4D59-B52E-6C5A49A80F90}" type="presOf" srcId="{7D5D28F7-E5AD-4679-AC5E-53E4CA794556}" destId="{3590C032-C3EF-48CF-9C9C-F39E2754835A}" srcOrd="0" destOrd="0" presId="urn:microsoft.com/office/officeart/2005/8/layout/vList2"/>
    <dgm:cxn modelId="{81A1CC26-F77B-41A3-9233-0099D6C1D40F}" srcId="{1FB95359-588D-4766-A3DB-E469C9CA1091}" destId="{DF24ECA7-6DD4-4D96-9469-3ABBF155E328}" srcOrd="2" destOrd="0" parTransId="{9E743986-8DF0-452D-AB86-E59329BBD7E4}" sibTransId="{630117E0-C7DB-414A-9151-346A5CC0DB52}"/>
    <dgm:cxn modelId="{7C690F2F-022A-467E-9FF7-C8BA5EFC0068}" srcId="{DBB20FE4-E398-47FD-86B8-EAB0636DC57A}" destId="{FDF86573-7F01-44AB-BB2A-98171DD7654B}" srcOrd="3" destOrd="0" parTransId="{0079845F-6932-48CD-84EF-B9F54AEA1B40}" sibTransId="{B789665A-906E-494E-BE73-C7CFBF817433}"/>
    <dgm:cxn modelId="{F095EB31-29F5-4F40-A07D-018CE9264596}" type="presOf" srcId="{649475DD-76D4-4BE8-98FA-23DBEDEA7B02}" destId="{C1BC0DBB-D07C-480E-AD27-F5923C42D12B}" srcOrd="0" destOrd="0" presId="urn:microsoft.com/office/officeart/2005/8/layout/vList2"/>
    <dgm:cxn modelId="{B3404638-EFC4-4F6F-9F89-4A29024C7588}" srcId="{7D5D28F7-E5AD-4679-AC5E-53E4CA794556}" destId="{8D00D6BE-E4EA-4702-BAA7-8DADAAA2A315}" srcOrd="1" destOrd="0" parTransId="{A50BF57F-B340-4F9B-95C0-26B26A7B9481}" sibTransId="{06D0FA58-1D57-41B7-86C7-42FE6C7EBE01}"/>
    <dgm:cxn modelId="{4FEAF73E-6D47-469A-A606-C01F160ADA04}" srcId="{DBB20FE4-E398-47FD-86B8-EAB0636DC57A}" destId="{1FB95359-588D-4766-A3DB-E469C9CA1091}" srcOrd="1" destOrd="0" parTransId="{DD7D56C4-DD7E-4F37-9B10-EAECB5471148}" sibTransId="{6EEBA625-E146-4CC2-9E33-F6FF62D7C512}"/>
    <dgm:cxn modelId="{360C7D61-786D-426D-A317-40F482F289B8}" type="presOf" srcId="{8D00D6BE-E4EA-4702-BAA7-8DADAAA2A315}" destId="{366A3D36-B5A5-42AA-90D6-89747642AB9A}" srcOrd="0" destOrd="1" presId="urn:microsoft.com/office/officeart/2005/8/layout/vList2"/>
    <dgm:cxn modelId="{F59B7163-772E-45BE-804D-F866401B4995}" type="presOf" srcId="{66EAE90D-4EE2-4542-B5D4-166FAA0756E4}" destId="{366A3D36-B5A5-42AA-90D6-89747642AB9A}" srcOrd="0" destOrd="0" presId="urn:microsoft.com/office/officeart/2005/8/layout/vList2"/>
    <dgm:cxn modelId="{3CE00048-8706-45AD-A0CB-8CDEEF4BAD79}" srcId="{1FB95359-588D-4766-A3DB-E469C9CA1091}" destId="{02CB2D0C-4F3F-4D95-85E6-A37A31F28C03}" srcOrd="0" destOrd="0" parTransId="{29B5F392-A225-4E1F-AA7E-D0D614EF5B3A}" sibTransId="{43A668C7-46D4-449F-B0B0-465C9447FF5D}"/>
    <dgm:cxn modelId="{E5B01359-7793-478A-84E4-59940D2AD69A}" type="presOf" srcId="{02CB2D0C-4F3F-4D95-85E6-A37A31F28C03}" destId="{EB1D4841-BA95-49A2-A7D7-E554E79AF01E}" srcOrd="0" destOrd="0" presId="urn:microsoft.com/office/officeart/2005/8/layout/vList2"/>
    <dgm:cxn modelId="{8053F87F-E1A7-4A1F-9471-1A6584303478}" srcId="{DBB20FE4-E398-47FD-86B8-EAB0636DC57A}" destId="{7D5D28F7-E5AD-4679-AC5E-53E4CA794556}" srcOrd="0" destOrd="0" parTransId="{65C9618F-9D06-47D5-B223-1F0B16FDC302}" sibTransId="{F99F711A-4293-43EC-B268-D3D24FE3420E}"/>
    <dgm:cxn modelId="{4CDD2AB1-5C79-4DED-939C-EB308BCFBA4F}" srcId="{7D5D28F7-E5AD-4679-AC5E-53E4CA794556}" destId="{66EAE90D-4EE2-4542-B5D4-166FAA0756E4}" srcOrd="0" destOrd="0" parTransId="{CC3D7811-3CA6-4130-88EB-D2EDCFACD8BB}" sibTransId="{ACF6BFAD-6D90-4E39-B5B5-9FE24DEDE6EC}"/>
    <dgm:cxn modelId="{4E5123B4-DAF7-40E2-A936-5E7CC12A3E48}" srcId="{1FB95359-588D-4766-A3DB-E469C9CA1091}" destId="{B675D9D0-B3DE-463B-BC36-9A164EC49BC3}" srcOrd="1" destOrd="0" parTransId="{3A83E658-4417-477A-AE24-3A9E79C27F21}" sibTransId="{2DC8DE7B-42BA-484E-88DD-9446D629C864}"/>
    <dgm:cxn modelId="{9E697AB4-73F4-490B-9C44-EFFB7819260F}" type="presOf" srcId="{FDF86573-7F01-44AB-BB2A-98171DD7654B}" destId="{5A5032E4-210B-4EC1-996F-1FA579006ED7}" srcOrd="0" destOrd="0" presId="urn:microsoft.com/office/officeart/2005/8/layout/vList2"/>
    <dgm:cxn modelId="{6E6500DE-513C-4657-86D2-CB7334802371}" type="presOf" srcId="{DBB20FE4-E398-47FD-86B8-EAB0636DC57A}" destId="{93EEF66E-19FE-4080-B6D6-FEDFD48D54BC}" srcOrd="0" destOrd="0" presId="urn:microsoft.com/office/officeart/2005/8/layout/vList2"/>
    <dgm:cxn modelId="{1F9176E9-6975-4778-A5C4-FBEE696EE75B}" type="presOf" srcId="{B675D9D0-B3DE-463B-BC36-9A164EC49BC3}" destId="{EB1D4841-BA95-49A2-A7D7-E554E79AF01E}" srcOrd="0" destOrd="1" presId="urn:microsoft.com/office/officeart/2005/8/layout/vList2"/>
    <dgm:cxn modelId="{F16047F6-3996-4E5B-9802-2151FA61AA83}" type="presOf" srcId="{1FB95359-588D-4766-A3DB-E469C9CA1091}" destId="{091F5585-8554-4E5A-A9F9-B91062EFF9D3}" srcOrd="0" destOrd="0" presId="urn:microsoft.com/office/officeart/2005/8/layout/vList2"/>
    <dgm:cxn modelId="{7E7152FD-F42B-4F8C-B9A7-B24973EA8756}" srcId="{DBB20FE4-E398-47FD-86B8-EAB0636DC57A}" destId="{649475DD-76D4-4BE8-98FA-23DBEDEA7B02}" srcOrd="2" destOrd="0" parTransId="{3E06FECE-D76B-44B6-AEF4-DAEF1736E0A0}" sibTransId="{D4E717B8-225B-4B8C-B40E-92098F3A2ADE}"/>
    <dgm:cxn modelId="{1CD9A83A-65A0-4FD3-84D0-95881EBCC64A}" type="presParOf" srcId="{93EEF66E-19FE-4080-B6D6-FEDFD48D54BC}" destId="{3590C032-C3EF-48CF-9C9C-F39E2754835A}" srcOrd="0" destOrd="0" presId="urn:microsoft.com/office/officeart/2005/8/layout/vList2"/>
    <dgm:cxn modelId="{F28F5151-B285-4A04-B8D7-C5F4A1D1E357}" type="presParOf" srcId="{93EEF66E-19FE-4080-B6D6-FEDFD48D54BC}" destId="{366A3D36-B5A5-42AA-90D6-89747642AB9A}" srcOrd="1" destOrd="0" presId="urn:microsoft.com/office/officeart/2005/8/layout/vList2"/>
    <dgm:cxn modelId="{A4895AE3-B3A7-4175-B400-29796EBB0F00}" type="presParOf" srcId="{93EEF66E-19FE-4080-B6D6-FEDFD48D54BC}" destId="{091F5585-8554-4E5A-A9F9-B91062EFF9D3}" srcOrd="2" destOrd="0" presId="urn:microsoft.com/office/officeart/2005/8/layout/vList2"/>
    <dgm:cxn modelId="{7CE10939-77FA-4A47-8DBF-10E446BBC8C1}" type="presParOf" srcId="{93EEF66E-19FE-4080-B6D6-FEDFD48D54BC}" destId="{EB1D4841-BA95-49A2-A7D7-E554E79AF01E}" srcOrd="3" destOrd="0" presId="urn:microsoft.com/office/officeart/2005/8/layout/vList2"/>
    <dgm:cxn modelId="{A66232C1-C6D0-4273-A19B-54949A92DA04}" type="presParOf" srcId="{93EEF66E-19FE-4080-B6D6-FEDFD48D54BC}" destId="{C1BC0DBB-D07C-480E-AD27-F5923C42D12B}" srcOrd="4" destOrd="0" presId="urn:microsoft.com/office/officeart/2005/8/layout/vList2"/>
    <dgm:cxn modelId="{3B4BD1F8-1519-4369-BC52-786F5BA58D2E}" type="presParOf" srcId="{93EEF66E-19FE-4080-B6D6-FEDFD48D54BC}" destId="{0A5646D3-C4D2-4E12-A732-65AB40272BEE}" srcOrd="5" destOrd="0" presId="urn:microsoft.com/office/officeart/2005/8/layout/vList2"/>
    <dgm:cxn modelId="{F9168DD6-3569-48C0-9693-7FBBD611128C}" type="presParOf" srcId="{93EEF66E-19FE-4080-B6D6-FEDFD48D54BC}" destId="{5A5032E4-210B-4EC1-996F-1FA579006E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BB20FE4-E398-47FD-86B8-EAB0636DC57A}" type="doc">
      <dgm:prSet loTypeId="urn:microsoft.com/office/officeart/2005/8/layout/vList2" loCatId="list" qsTypeId="urn:microsoft.com/office/officeart/2005/8/quickstyle/simple2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7D5D28F7-E5AD-4679-AC5E-53E4CA794556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25 Mine Sites</a:t>
          </a:r>
          <a:endParaRPr lang="en-US" dirty="0">
            <a:solidFill>
              <a:schemeClr val="tx1"/>
            </a:solidFill>
          </a:endParaRPr>
        </a:p>
      </dgm:t>
    </dgm:pt>
    <dgm:pt modelId="{65C9618F-9D06-47D5-B223-1F0B16FDC302}" type="parTrans" cxnId="{8053F87F-E1A7-4A1F-9471-1A6584303478}">
      <dgm:prSet/>
      <dgm:spPr/>
      <dgm:t>
        <a:bodyPr/>
        <a:lstStyle/>
        <a:p>
          <a:endParaRPr lang="en-US"/>
        </a:p>
      </dgm:t>
    </dgm:pt>
    <dgm:pt modelId="{F99F711A-4293-43EC-B268-D3D24FE3420E}" type="sibTrans" cxnId="{8053F87F-E1A7-4A1F-9471-1A6584303478}">
      <dgm:prSet/>
      <dgm:spPr/>
      <dgm:t>
        <a:bodyPr/>
        <a:lstStyle/>
        <a:p>
          <a:endParaRPr lang="en-US"/>
        </a:p>
      </dgm:t>
    </dgm:pt>
    <dgm:pt modelId="{E4E29991-3EB8-4345-A113-9E3A7E5489F0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+mj-lt"/>
            </a:rPr>
            <a:t>1 Is Abandoned and Requires County Closure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1BC6483B-3038-4ABA-B8C7-80D07B367505}" type="parTrans" cxnId="{30C5EA01-0D69-470D-9197-9512F35D5CB5}">
      <dgm:prSet/>
      <dgm:spPr/>
      <dgm:t>
        <a:bodyPr/>
        <a:lstStyle/>
        <a:p>
          <a:endParaRPr lang="en-US"/>
        </a:p>
      </dgm:t>
    </dgm:pt>
    <dgm:pt modelId="{C9B9FE0D-EBE0-41BE-958E-AF8304B739C5}" type="sibTrans" cxnId="{30C5EA01-0D69-470D-9197-9512F35D5CB5}">
      <dgm:prSet/>
      <dgm:spPr/>
      <dgm:t>
        <a:bodyPr/>
        <a:lstStyle/>
        <a:p>
          <a:endParaRPr lang="en-US"/>
        </a:p>
      </dgm:t>
    </dgm:pt>
    <dgm:pt modelId="{2DE95BFC-EE26-440E-B33D-29FC23642C4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2 In Process of Reclamation (By Operator)</a:t>
          </a:r>
        </a:p>
      </dgm:t>
    </dgm:pt>
    <dgm:pt modelId="{D88EEB03-49FA-439D-91EF-A03017FCF4AE}" type="parTrans" cxnId="{F6BC6D7A-D189-42DC-A9C1-7556BBE304B3}">
      <dgm:prSet/>
      <dgm:spPr/>
      <dgm:t>
        <a:bodyPr/>
        <a:lstStyle/>
        <a:p>
          <a:endParaRPr lang="en-US"/>
        </a:p>
      </dgm:t>
    </dgm:pt>
    <dgm:pt modelId="{048BAD1B-D423-4667-9101-13BA92F1CDEB}" type="sibTrans" cxnId="{F6BC6D7A-D189-42DC-A9C1-7556BBE304B3}">
      <dgm:prSet/>
      <dgm:spPr/>
      <dgm:t>
        <a:bodyPr/>
        <a:lstStyle/>
        <a:p>
          <a:endParaRPr lang="en-US"/>
        </a:p>
      </dgm:t>
    </dgm:pt>
    <dgm:pt modelId="{95ED1153-DBA5-45F5-90D5-B0087911C5A0}">
      <dgm:prSet/>
      <dgm:spPr/>
      <dgm:t>
        <a:bodyPr/>
        <a:lstStyle/>
        <a:p>
          <a:r>
            <a:rPr lang="en-US">
              <a:solidFill>
                <a:schemeClr val="tx1"/>
              </a:solidFill>
              <a:latin typeface="+mj-lt"/>
            </a:rPr>
            <a:t>3 New Sites in Process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D3098A87-2050-44E2-B17C-60BFD3A820D0}" type="parTrans" cxnId="{9609D736-3F9B-4A78-94A9-602F52A4B954}">
      <dgm:prSet/>
      <dgm:spPr/>
      <dgm:t>
        <a:bodyPr/>
        <a:lstStyle/>
        <a:p>
          <a:endParaRPr lang="en-US"/>
        </a:p>
      </dgm:t>
    </dgm:pt>
    <dgm:pt modelId="{3874F24C-F468-4E4F-AAC2-DC23C1FBAFA5}" type="sibTrans" cxnId="{9609D736-3F9B-4A78-94A9-602F52A4B954}">
      <dgm:prSet/>
      <dgm:spPr/>
      <dgm:t>
        <a:bodyPr/>
        <a:lstStyle/>
        <a:p>
          <a:endParaRPr lang="en-US"/>
        </a:p>
      </dgm:t>
    </dgm:pt>
    <dgm:pt modelId="{7E0DE567-162A-40D1-9610-3CA7D643BEEA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latin typeface="+mj-lt"/>
            </a:rPr>
            <a:t>3 Proposed Amendments/Expansions in Process</a:t>
          </a:r>
          <a:r>
            <a:rPr lang="en-US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</a:rPr>
            <a:t> </a:t>
          </a:r>
        </a:p>
      </dgm:t>
    </dgm:pt>
    <dgm:pt modelId="{DAD5FD24-EBFC-4D35-9A05-EA8156B80BD3}" type="parTrans" cxnId="{EA3DAF0B-4788-4943-BCBC-823DF14AEEFE}">
      <dgm:prSet/>
      <dgm:spPr/>
      <dgm:t>
        <a:bodyPr/>
        <a:lstStyle/>
        <a:p>
          <a:endParaRPr lang="en-US"/>
        </a:p>
      </dgm:t>
    </dgm:pt>
    <dgm:pt modelId="{A6EB2F49-0543-4227-9221-F18A1915FDF5}" type="sibTrans" cxnId="{EA3DAF0B-4788-4943-BCBC-823DF14AEEFE}">
      <dgm:prSet/>
      <dgm:spPr/>
      <dgm:t>
        <a:bodyPr/>
        <a:lstStyle/>
        <a:p>
          <a:endParaRPr lang="en-US"/>
        </a:p>
      </dgm:t>
    </dgm:pt>
    <dgm:pt modelId="{99E85C0D-DC87-4F46-9D67-B16957A57C5C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</a:rPr>
            <a:t>Annual Fees Billed: $35,000</a:t>
          </a:r>
          <a:endParaRPr lang="en-US" dirty="0">
            <a:solidFill>
              <a:schemeClr val="tx1"/>
            </a:solidFill>
            <a:latin typeface="+mj-lt"/>
          </a:endParaRPr>
        </a:p>
      </dgm:t>
    </dgm:pt>
    <dgm:pt modelId="{F0AFBA6B-B7D5-4269-BCA4-E47911BB08A7}" type="parTrans" cxnId="{58471214-D0B9-4D6A-8714-9E1B4400D3F4}">
      <dgm:prSet/>
      <dgm:spPr/>
      <dgm:t>
        <a:bodyPr/>
        <a:lstStyle/>
        <a:p>
          <a:endParaRPr lang="en-US"/>
        </a:p>
      </dgm:t>
    </dgm:pt>
    <dgm:pt modelId="{9A1E4B44-8766-4F62-A5A1-42DD1395D71A}" type="sibTrans" cxnId="{58471214-D0B9-4D6A-8714-9E1B4400D3F4}">
      <dgm:prSet/>
      <dgm:spPr/>
      <dgm:t>
        <a:bodyPr/>
        <a:lstStyle/>
        <a:p>
          <a:endParaRPr lang="en-US"/>
        </a:p>
      </dgm:t>
    </dgm:pt>
    <dgm:pt modelId="{93EEF66E-19FE-4080-B6D6-FEDFD48D54BC}" type="pres">
      <dgm:prSet presAssocID="{DBB20FE4-E398-47FD-86B8-EAB0636DC57A}" presName="linear" presStyleCnt="0">
        <dgm:presLayoutVars>
          <dgm:animLvl val="lvl"/>
          <dgm:resizeHandles val="exact"/>
        </dgm:presLayoutVars>
      </dgm:prSet>
      <dgm:spPr/>
    </dgm:pt>
    <dgm:pt modelId="{3590C032-C3EF-48CF-9C9C-F39E2754835A}" type="pres">
      <dgm:prSet presAssocID="{7D5D28F7-E5AD-4679-AC5E-53E4CA79455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366A3D36-B5A5-42AA-90D6-89747642AB9A}" type="pres">
      <dgm:prSet presAssocID="{7D5D28F7-E5AD-4679-AC5E-53E4CA794556}" presName="childText" presStyleLbl="revTx" presStyleIdx="0" presStyleCnt="1">
        <dgm:presLayoutVars>
          <dgm:bulletEnabled val="1"/>
        </dgm:presLayoutVars>
      </dgm:prSet>
      <dgm:spPr/>
    </dgm:pt>
    <dgm:pt modelId="{939FE45F-D1B4-493A-BF7B-04C4898B4E93}" type="pres">
      <dgm:prSet presAssocID="{99E85C0D-DC87-4F46-9D67-B16957A57C5C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30C5EA01-0D69-470D-9197-9512F35D5CB5}" srcId="{7D5D28F7-E5AD-4679-AC5E-53E4CA794556}" destId="{E4E29991-3EB8-4345-A113-9E3A7E5489F0}" srcOrd="0" destOrd="0" parTransId="{1BC6483B-3038-4ABA-B8C7-80D07B367505}" sibTransId="{C9B9FE0D-EBE0-41BE-958E-AF8304B739C5}"/>
    <dgm:cxn modelId="{37137904-A8AF-4775-A036-88DB9F75E8BA}" type="presOf" srcId="{E4E29991-3EB8-4345-A113-9E3A7E5489F0}" destId="{366A3D36-B5A5-42AA-90D6-89747642AB9A}" srcOrd="0" destOrd="0" presId="urn:microsoft.com/office/officeart/2005/8/layout/vList2"/>
    <dgm:cxn modelId="{454B500A-03D9-4252-BDBB-11510ABEEF3B}" type="presOf" srcId="{99E85C0D-DC87-4F46-9D67-B16957A57C5C}" destId="{939FE45F-D1B4-493A-BF7B-04C4898B4E93}" srcOrd="0" destOrd="0" presId="urn:microsoft.com/office/officeart/2005/8/layout/vList2"/>
    <dgm:cxn modelId="{EA3DAF0B-4788-4943-BCBC-823DF14AEEFE}" srcId="{7D5D28F7-E5AD-4679-AC5E-53E4CA794556}" destId="{7E0DE567-162A-40D1-9610-3CA7D643BEEA}" srcOrd="3" destOrd="0" parTransId="{DAD5FD24-EBFC-4D35-9A05-EA8156B80BD3}" sibTransId="{A6EB2F49-0543-4227-9221-F18A1915FDF5}"/>
    <dgm:cxn modelId="{58471214-D0B9-4D6A-8714-9E1B4400D3F4}" srcId="{DBB20FE4-E398-47FD-86B8-EAB0636DC57A}" destId="{99E85C0D-DC87-4F46-9D67-B16957A57C5C}" srcOrd="1" destOrd="0" parTransId="{F0AFBA6B-B7D5-4269-BCA4-E47911BB08A7}" sibTransId="{9A1E4B44-8766-4F62-A5A1-42DD1395D71A}"/>
    <dgm:cxn modelId="{B313581F-7479-4D59-B52E-6C5A49A80F90}" type="presOf" srcId="{7D5D28F7-E5AD-4679-AC5E-53E4CA794556}" destId="{3590C032-C3EF-48CF-9C9C-F39E2754835A}" srcOrd="0" destOrd="0" presId="urn:microsoft.com/office/officeart/2005/8/layout/vList2"/>
    <dgm:cxn modelId="{9609D736-3F9B-4A78-94A9-602F52A4B954}" srcId="{7D5D28F7-E5AD-4679-AC5E-53E4CA794556}" destId="{95ED1153-DBA5-45F5-90D5-B0087911C5A0}" srcOrd="2" destOrd="0" parTransId="{D3098A87-2050-44E2-B17C-60BFD3A820D0}" sibTransId="{3874F24C-F468-4E4F-AAC2-DC23C1FBAFA5}"/>
    <dgm:cxn modelId="{F6BC6D7A-D189-42DC-A9C1-7556BBE304B3}" srcId="{7D5D28F7-E5AD-4679-AC5E-53E4CA794556}" destId="{2DE95BFC-EE26-440E-B33D-29FC23642C42}" srcOrd="1" destOrd="0" parTransId="{D88EEB03-49FA-439D-91EF-A03017FCF4AE}" sibTransId="{048BAD1B-D423-4667-9101-13BA92F1CDEB}"/>
    <dgm:cxn modelId="{7EE0FD7D-7856-417F-A0C6-546C15F66AEF}" type="presOf" srcId="{95ED1153-DBA5-45F5-90D5-B0087911C5A0}" destId="{366A3D36-B5A5-42AA-90D6-89747642AB9A}" srcOrd="0" destOrd="2" presId="urn:microsoft.com/office/officeart/2005/8/layout/vList2"/>
    <dgm:cxn modelId="{8053F87F-E1A7-4A1F-9471-1A6584303478}" srcId="{DBB20FE4-E398-47FD-86B8-EAB0636DC57A}" destId="{7D5D28F7-E5AD-4679-AC5E-53E4CA794556}" srcOrd="0" destOrd="0" parTransId="{65C9618F-9D06-47D5-B223-1F0B16FDC302}" sibTransId="{F99F711A-4293-43EC-B268-D3D24FE3420E}"/>
    <dgm:cxn modelId="{8A806A8C-EA0D-4D4D-9C2A-F8DC387FC6B2}" type="presOf" srcId="{7E0DE567-162A-40D1-9610-3CA7D643BEEA}" destId="{366A3D36-B5A5-42AA-90D6-89747642AB9A}" srcOrd="0" destOrd="3" presId="urn:microsoft.com/office/officeart/2005/8/layout/vList2"/>
    <dgm:cxn modelId="{6E6500DE-513C-4657-86D2-CB7334802371}" type="presOf" srcId="{DBB20FE4-E398-47FD-86B8-EAB0636DC57A}" destId="{93EEF66E-19FE-4080-B6D6-FEDFD48D54BC}" srcOrd="0" destOrd="0" presId="urn:microsoft.com/office/officeart/2005/8/layout/vList2"/>
    <dgm:cxn modelId="{4E5D52E8-5022-40C8-8A2C-8851E54B6501}" type="presOf" srcId="{2DE95BFC-EE26-440E-B33D-29FC23642C42}" destId="{366A3D36-B5A5-42AA-90D6-89747642AB9A}" srcOrd="0" destOrd="1" presId="urn:microsoft.com/office/officeart/2005/8/layout/vList2"/>
    <dgm:cxn modelId="{1CD9A83A-65A0-4FD3-84D0-95881EBCC64A}" type="presParOf" srcId="{93EEF66E-19FE-4080-B6D6-FEDFD48D54BC}" destId="{3590C032-C3EF-48CF-9C9C-F39E2754835A}" srcOrd="0" destOrd="0" presId="urn:microsoft.com/office/officeart/2005/8/layout/vList2"/>
    <dgm:cxn modelId="{F28F5151-B285-4A04-B8D7-C5F4A1D1E357}" type="presParOf" srcId="{93EEF66E-19FE-4080-B6D6-FEDFD48D54BC}" destId="{366A3D36-B5A5-42AA-90D6-89747642AB9A}" srcOrd="1" destOrd="0" presId="urn:microsoft.com/office/officeart/2005/8/layout/vList2"/>
    <dgm:cxn modelId="{5168877F-8914-4835-AE73-E2D0FB9BEAB4}" type="presParOf" srcId="{93EEF66E-19FE-4080-B6D6-FEDFD48D54BC}" destId="{939FE45F-D1B4-493A-BF7B-04C4898B4E9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5941306-2E2B-4187-890A-880E4A6BBD70}" type="doc">
      <dgm:prSet loTypeId="urn:microsoft.com/office/officeart/2005/8/layout/hierarchy1" loCatId="hierarchy" qsTypeId="urn:microsoft.com/office/officeart/2005/8/quickstyle/simple2" qsCatId="simple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7C4F766B-367A-4262-A7BB-9EDC3B783A7E}">
      <dgm:prSet/>
      <dgm:spPr/>
      <dgm:t>
        <a:bodyPr/>
        <a:lstStyle/>
        <a:p>
          <a:r>
            <a:rPr lang="en-US" baseline="0" dirty="0">
              <a:latin typeface="+mj-lt"/>
            </a:rPr>
            <a:t>JH Ranch Planned Development Amendment</a:t>
          </a:r>
          <a:endParaRPr lang="en-US" dirty="0">
            <a:latin typeface="+mj-lt"/>
          </a:endParaRPr>
        </a:p>
      </dgm:t>
    </dgm:pt>
    <dgm:pt modelId="{550D3291-DA8B-4214-8DB1-825AC2B6D2AF}" type="parTrans" cxnId="{54B9C26A-73EC-4609-8BE7-66C0F8A72E58}">
      <dgm:prSet/>
      <dgm:spPr/>
      <dgm:t>
        <a:bodyPr/>
        <a:lstStyle/>
        <a:p>
          <a:endParaRPr lang="en-US"/>
        </a:p>
      </dgm:t>
    </dgm:pt>
    <dgm:pt modelId="{A9D1C1C4-6D67-4620-901D-85B41AD72C26}" type="sibTrans" cxnId="{54B9C26A-73EC-4609-8BE7-66C0F8A72E58}">
      <dgm:prSet/>
      <dgm:spPr/>
      <dgm:t>
        <a:bodyPr/>
        <a:lstStyle/>
        <a:p>
          <a:endParaRPr lang="en-US"/>
        </a:p>
      </dgm:t>
    </dgm:pt>
    <dgm:pt modelId="{97417731-EF9A-4E18-B1C5-69D7757D08E7}">
      <dgm:prSet/>
      <dgm:spPr/>
      <dgm:t>
        <a:bodyPr/>
        <a:lstStyle/>
        <a:p>
          <a:r>
            <a:rPr lang="en-US" baseline="0" dirty="0">
              <a:latin typeface="+mj-lt"/>
            </a:rPr>
            <a:t>General Plan 2050 Update</a:t>
          </a:r>
          <a:endParaRPr lang="en-US" dirty="0">
            <a:latin typeface="+mj-lt"/>
          </a:endParaRPr>
        </a:p>
      </dgm:t>
    </dgm:pt>
    <dgm:pt modelId="{D1813D06-6E49-498B-85E2-19E6A2DA45BF}" type="parTrans" cxnId="{5314081A-67AB-42AE-BEB4-B424ED2B77EF}">
      <dgm:prSet/>
      <dgm:spPr/>
      <dgm:t>
        <a:bodyPr/>
        <a:lstStyle/>
        <a:p>
          <a:endParaRPr lang="en-US"/>
        </a:p>
      </dgm:t>
    </dgm:pt>
    <dgm:pt modelId="{A15AA90D-083B-4CAA-99F2-3E7DA56F3BA3}" type="sibTrans" cxnId="{5314081A-67AB-42AE-BEB4-B424ED2B77EF}">
      <dgm:prSet/>
      <dgm:spPr/>
      <dgm:t>
        <a:bodyPr/>
        <a:lstStyle/>
        <a:p>
          <a:endParaRPr lang="en-US"/>
        </a:p>
      </dgm:t>
    </dgm:pt>
    <dgm:pt modelId="{4DBA7422-89B6-4A33-B8D2-735A794FAA43}">
      <dgm:prSet/>
      <dgm:spPr/>
      <dgm:t>
        <a:bodyPr/>
        <a:lstStyle/>
        <a:p>
          <a:r>
            <a:rPr lang="en-US" baseline="0" dirty="0">
              <a:latin typeface="+mj-lt"/>
            </a:rPr>
            <a:t>Staff Training and AICP Certification</a:t>
          </a:r>
          <a:endParaRPr lang="en-US" dirty="0">
            <a:latin typeface="+mj-lt"/>
          </a:endParaRPr>
        </a:p>
      </dgm:t>
    </dgm:pt>
    <dgm:pt modelId="{9E60A774-0556-4B6E-86AD-DC9F060912DA}" type="parTrans" cxnId="{2CD6CF0B-1CD5-4B90-876D-82DC8AAF6B39}">
      <dgm:prSet/>
      <dgm:spPr/>
      <dgm:t>
        <a:bodyPr/>
        <a:lstStyle/>
        <a:p>
          <a:endParaRPr lang="en-US"/>
        </a:p>
      </dgm:t>
    </dgm:pt>
    <dgm:pt modelId="{517B1AF7-D262-41FB-B8CF-BBC969207DE7}" type="sibTrans" cxnId="{2CD6CF0B-1CD5-4B90-876D-82DC8AAF6B39}">
      <dgm:prSet/>
      <dgm:spPr/>
      <dgm:t>
        <a:bodyPr/>
        <a:lstStyle/>
        <a:p>
          <a:endParaRPr lang="en-US"/>
        </a:p>
      </dgm:t>
    </dgm:pt>
    <dgm:pt modelId="{C734917B-B645-4DDC-8D06-1484BCD4D447}">
      <dgm:prSet/>
      <dgm:spPr/>
      <dgm:t>
        <a:bodyPr/>
        <a:lstStyle/>
        <a:p>
          <a:r>
            <a:rPr lang="en-US" dirty="0">
              <a:latin typeface="+mj-lt"/>
            </a:rPr>
            <a:t>Update Required Ordinances for Housing Element Implementation</a:t>
          </a:r>
        </a:p>
      </dgm:t>
    </dgm:pt>
    <dgm:pt modelId="{18D82994-FA6F-44BD-8302-6331FB63DCB9}" type="parTrans" cxnId="{32B64FDC-8381-4623-B7C4-A57DE0DDD237}">
      <dgm:prSet/>
      <dgm:spPr/>
      <dgm:t>
        <a:bodyPr/>
        <a:lstStyle/>
        <a:p>
          <a:endParaRPr lang="en-US"/>
        </a:p>
      </dgm:t>
    </dgm:pt>
    <dgm:pt modelId="{DAB01AED-5E7A-4D8C-A2D7-D3A7B30B5C13}" type="sibTrans" cxnId="{32B64FDC-8381-4623-B7C4-A57DE0DDD237}">
      <dgm:prSet/>
      <dgm:spPr/>
      <dgm:t>
        <a:bodyPr/>
        <a:lstStyle/>
        <a:p>
          <a:endParaRPr lang="en-US"/>
        </a:p>
      </dgm:t>
    </dgm:pt>
    <dgm:pt modelId="{6EBB7626-BEE7-42D4-B7E8-B14B8B8993C3}" type="pres">
      <dgm:prSet presAssocID="{85941306-2E2B-4187-890A-880E4A6BBD7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5EC4048-CBF4-4579-91F8-0D3930116FC7}" type="pres">
      <dgm:prSet presAssocID="{7C4F766B-367A-4262-A7BB-9EDC3B783A7E}" presName="hierRoot1" presStyleCnt="0"/>
      <dgm:spPr/>
    </dgm:pt>
    <dgm:pt modelId="{63F03A77-A298-423B-A554-7EA5E3F44919}" type="pres">
      <dgm:prSet presAssocID="{7C4F766B-367A-4262-A7BB-9EDC3B783A7E}" presName="composite" presStyleCnt="0"/>
      <dgm:spPr/>
    </dgm:pt>
    <dgm:pt modelId="{1F79769D-53E6-4B29-B4A7-0DE0A3EAF64B}" type="pres">
      <dgm:prSet presAssocID="{7C4F766B-367A-4262-A7BB-9EDC3B783A7E}" presName="background" presStyleLbl="node0" presStyleIdx="0" presStyleCnt="4"/>
      <dgm:spPr/>
    </dgm:pt>
    <dgm:pt modelId="{0D5E1CCE-8421-4D9D-B597-C29B0B0313AA}" type="pres">
      <dgm:prSet presAssocID="{7C4F766B-367A-4262-A7BB-9EDC3B783A7E}" presName="text" presStyleLbl="fgAcc0" presStyleIdx="0" presStyleCnt="4">
        <dgm:presLayoutVars>
          <dgm:chPref val="3"/>
        </dgm:presLayoutVars>
      </dgm:prSet>
      <dgm:spPr/>
    </dgm:pt>
    <dgm:pt modelId="{D1BEE24C-F72D-4A9D-8646-2D5620645AA3}" type="pres">
      <dgm:prSet presAssocID="{7C4F766B-367A-4262-A7BB-9EDC3B783A7E}" presName="hierChild2" presStyleCnt="0"/>
      <dgm:spPr/>
    </dgm:pt>
    <dgm:pt modelId="{A8573337-1E7B-4537-A90B-692DC27D8D83}" type="pres">
      <dgm:prSet presAssocID="{97417731-EF9A-4E18-B1C5-69D7757D08E7}" presName="hierRoot1" presStyleCnt="0"/>
      <dgm:spPr/>
    </dgm:pt>
    <dgm:pt modelId="{7739C516-8638-40FE-AD74-26CFE14BDEB2}" type="pres">
      <dgm:prSet presAssocID="{97417731-EF9A-4E18-B1C5-69D7757D08E7}" presName="composite" presStyleCnt="0"/>
      <dgm:spPr/>
    </dgm:pt>
    <dgm:pt modelId="{39052104-FAAE-4E70-9D6C-F253DC2AE457}" type="pres">
      <dgm:prSet presAssocID="{97417731-EF9A-4E18-B1C5-69D7757D08E7}" presName="background" presStyleLbl="node0" presStyleIdx="1" presStyleCnt="4"/>
      <dgm:spPr/>
    </dgm:pt>
    <dgm:pt modelId="{4A6156F5-39FC-4DB5-9F2B-19D0D2209306}" type="pres">
      <dgm:prSet presAssocID="{97417731-EF9A-4E18-B1C5-69D7757D08E7}" presName="text" presStyleLbl="fgAcc0" presStyleIdx="1" presStyleCnt="4">
        <dgm:presLayoutVars>
          <dgm:chPref val="3"/>
        </dgm:presLayoutVars>
      </dgm:prSet>
      <dgm:spPr/>
    </dgm:pt>
    <dgm:pt modelId="{0CB6574E-4932-4ACA-9E77-3734C2A7FFF6}" type="pres">
      <dgm:prSet presAssocID="{97417731-EF9A-4E18-B1C5-69D7757D08E7}" presName="hierChild2" presStyleCnt="0"/>
      <dgm:spPr/>
    </dgm:pt>
    <dgm:pt modelId="{B599AA71-5CE1-40DD-8A14-AB6C8C53D2B9}" type="pres">
      <dgm:prSet presAssocID="{4DBA7422-89B6-4A33-B8D2-735A794FAA43}" presName="hierRoot1" presStyleCnt="0"/>
      <dgm:spPr/>
    </dgm:pt>
    <dgm:pt modelId="{4A9D072B-8F32-4628-8131-07FA589D4158}" type="pres">
      <dgm:prSet presAssocID="{4DBA7422-89B6-4A33-B8D2-735A794FAA43}" presName="composite" presStyleCnt="0"/>
      <dgm:spPr/>
    </dgm:pt>
    <dgm:pt modelId="{0A4A9F38-75B2-42F4-B9B0-90B584361F28}" type="pres">
      <dgm:prSet presAssocID="{4DBA7422-89B6-4A33-B8D2-735A794FAA43}" presName="background" presStyleLbl="node0" presStyleIdx="2" presStyleCnt="4"/>
      <dgm:spPr/>
    </dgm:pt>
    <dgm:pt modelId="{3323A33A-0F55-40BE-8B83-C15DF342C730}" type="pres">
      <dgm:prSet presAssocID="{4DBA7422-89B6-4A33-B8D2-735A794FAA43}" presName="text" presStyleLbl="fgAcc0" presStyleIdx="2" presStyleCnt="4">
        <dgm:presLayoutVars>
          <dgm:chPref val="3"/>
        </dgm:presLayoutVars>
      </dgm:prSet>
      <dgm:spPr/>
    </dgm:pt>
    <dgm:pt modelId="{4DF33045-68EF-467D-A767-7DD68F6DA6EF}" type="pres">
      <dgm:prSet presAssocID="{4DBA7422-89B6-4A33-B8D2-735A794FAA43}" presName="hierChild2" presStyleCnt="0"/>
      <dgm:spPr/>
    </dgm:pt>
    <dgm:pt modelId="{5B245E8D-19DC-4215-AD98-D67CF14B01B2}" type="pres">
      <dgm:prSet presAssocID="{C734917B-B645-4DDC-8D06-1484BCD4D447}" presName="hierRoot1" presStyleCnt="0"/>
      <dgm:spPr/>
    </dgm:pt>
    <dgm:pt modelId="{D0452A55-33F1-4010-BEED-4D7661DE0630}" type="pres">
      <dgm:prSet presAssocID="{C734917B-B645-4DDC-8D06-1484BCD4D447}" presName="composite" presStyleCnt="0"/>
      <dgm:spPr/>
    </dgm:pt>
    <dgm:pt modelId="{E1373468-61C6-439B-B54C-ED4A57A47DC1}" type="pres">
      <dgm:prSet presAssocID="{C734917B-B645-4DDC-8D06-1484BCD4D447}" presName="background" presStyleLbl="node0" presStyleIdx="3" presStyleCnt="4"/>
      <dgm:spPr/>
    </dgm:pt>
    <dgm:pt modelId="{203CB77A-C811-497B-A870-7C87B2AF3E05}" type="pres">
      <dgm:prSet presAssocID="{C734917B-B645-4DDC-8D06-1484BCD4D447}" presName="text" presStyleLbl="fgAcc0" presStyleIdx="3" presStyleCnt="4">
        <dgm:presLayoutVars>
          <dgm:chPref val="3"/>
        </dgm:presLayoutVars>
      </dgm:prSet>
      <dgm:spPr/>
    </dgm:pt>
    <dgm:pt modelId="{481F7C4B-BCB7-4CCC-87B3-0DF41D6E4CEB}" type="pres">
      <dgm:prSet presAssocID="{C734917B-B645-4DDC-8D06-1484BCD4D447}" presName="hierChild2" presStyleCnt="0"/>
      <dgm:spPr/>
    </dgm:pt>
  </dgm:ptLst>
  <dgm:cxnLst>
    <dgm:cxn modelId="{2CD6CF0B-1CD5-4B90-876D-82DC8AAF6B39}" srcId="{85941306-2E2B-4187-890A-880E4A6BBD70}" destId="{4DBA7422-89B6-4A33-B8D2-735A794FAA43}" srcOrd="2" destOrd="0" parTransId="{9E60A774-0556-4B6E-86AD-DC9F060912DA}" sibTransId="{517B1AF7-D262-41FB-B8CF-BBC969207DE7}"/>
    <dgm:cxn modelId="{BF09A817-EC36-4BEA-B691-19CF8E4B3FEE}" type="presOf" srcId="{C734917B-B645-4DDC-8D06-1484BCD4D447}" destId="{203CB77A-C811-497B-A870-7C87B2AF3E05}" srcOrd="0" destOrd="0" presId="urn:microsoft.com/office/officeart/2005/8/layout/hierarchy1"/>
    <dgm:cxn modelId="{5314081A-67AB-42AE-BEB4-B424ED2B77EF}" srcId="{85941306-2E2B-4187-890A-880E4A6BBD70}" destId="{97417731-EF9A-4E18-B1C5-69D7757D08E7}" srcOrd="1" destOrd="0" parTransId="{D1813D06-6E49-498B-85E2-19E6A2DA45BF}" sibTransId="{A15AA90D-083B-4CAA-99F2-3E7DA56F3BA3}"/>
    <dgm:cxn modelId="{E982A431-6AB8-4854-B81D-0A0F8B2BFBDF}" type="presOf" srcId="{85941306-2E2B-4187-890A-880E4A6BBD70}" destId="{6EBB7626-BEE7-42D4-B7E8-B14B8B8993C3}" srcOrd="0" destOrd="0" presId="urn:microsoft.com/office/officeart/2005/8/layout/hierarchy1"/>
    <dgm:cxn modelId="{54B9C26A-73EC-4609-8BE7-66C0F8A72E58}" srcId="{85941306-2E2B-4187-890A-880E4A6BBD70}" destId="{7C4F766B-367A-4262-A7BB-9EDC3B783A7E}" srcOrd="0" destOrd="0" parTransId="{550D3291-DA8B-4214-8DB1-825AC2B6D2AF}" sibTransId="{A9D1C1C4-6D67-4620-901D-85B41AD72C26}"/>
    <dgm:cxn modelId="{DF824E54-D7D2-473A-9592-D5047D34A79A}" type="presOf" srcId="{4DBA7422-89B6-4A33-B8D2-735A794FAA43}" destId="{3323A33A-0F55-40BE-8B83-C15DF342C730}" srcOrd="0" destOrd="0" presId="urn:microsoft.com/office/officeart/2005/8/layout/hierarchy1"/>
    <dgm:cxn modelId="{32B64FDC-8381-4623-B7C4-A57DE0DDD237}" srcId="{85941306-2E2B-4187-890A-880E4A6BBD70}" destId="{C734917B-B645-4DDC-8D06-1484BCD4D447}" srcOrd="3" destOrd="0" parTransId="{18D82994-FA6F-44BD-8302-6331FB63DCB9}" sibTransId="{DAB01AED-5E7A-4D8C-A2D7-D3A7B30B5C13}"/>
    <dgm:cxn modelId="{6D6F81E6-CB32-4912-869F-ABFF9692F758}" type="presOf" srcId="{7C4F766B-367A-4262-A7BB-9EDC3B783A7E}" destId="{0D5E1CCE-8421-4D9D-B597-C29B0B0313AA}" srcOrd="0" destOrd="0" presId="urn:microsoft.com/office/officeart/2005/8/layout/hierarchy1"/>
    <dgm:cxn modelId="{1B9F37F2-417D-44F3-B18D-D2292CD60B8E}" type="presOf" srcId="{97417731-EF9A-4E18-B1C5-69D7757D08E7}" destId="{4A6156F5-39FC-4DB5-9F2B-19D0D2209306}" srcOrd="0" destOrd="0" presId="urn:microsoft.com/office/officeart/2005/8/layout/hierarchy1"/>
    <dgm:cxn modelId="{07416AA4-8C1B-4E76-B777-31484D203A0F}" type="presParOf" srcId="{6EBB7626-BEE7-42D4-B7E8-B14B8B8993C3}" destId="{75EC4048-CBF4-4579-91F8-0D3930116FC7}" srcOrd="0" destOrd="0" presId="urn:microsoft.com/office/officeart/2005/8/layout/hierarchy1"/>
    <dgm:cxn modelId="{B29ECFB7-5AFD-4013-96F8-2E532EC8239C}" type="presParOf" srcId="{75EC4048-CBF4-4579-91F8-0D3930116FC7}" destId="{63F03A77-A298-423B-A554-7EA5E3F44919}" srcOrd="0" destOrd="0" presId="urn:microsoft.com/office/officeart/2005/8/layout/hierarchy1"/>
    <dgm:cxn modelId="{87E0ECED-52EB-4AF3-A793-665BC4D48DD6}" type="presParOf" srcId="{63F03A77-A298-423B-A554-7EA5E3F44919}" destId="{1F79769D-53E6-4B29-B4A7-0DE0A3EAF64B}" srcOrd="0" destOrd="0" presId="urn:microsoft.com/office/officeart/2005/8/layout/hierarchy1"/>
    <dgm:cxn modelId="{6C38D737-4F8F-45F2-B436-953D8F4B7C1D}" type="presParOf" srcId="{63F03A77-A298-423B-A554-7EA5E3F44919}" destId="{0D5E1CCE-8421-4D9D-B597-C29B0B0313AA}" srcOrd="1" destOrd="0" presId="urn:microsoft.com/office/officeart/2005/8/layout/hierarchy1"/>
    <dgm:cxn modelId="{5CA7CF25-F213-45EF-A814-56D486B5E62B}" type="presParOf" srcId="{75EC4048-CBF4-4579-91F8-0D3930116FC7}" destId="{D1BEE24C-F72D-4A9D-8646-2D5620645AA3}" srcOrd="1" destOrd="0" presId="urn:microsoft.com/office/officeart/2005/8/layout/hierarchy1"/>
    <dgm:cxn modelId="{2B0A10AE-F5A2-4FA8-AA08-43499EFFC83D}" type="presParOf" srcId="{6EBB7626-BEE7-42D4-B7E8-B14B8B8993C3}" destId="{A8573337-1E7B-4537-A90B-692DC27D8D83}" srcOrd="1" destOrd="0" presId="urn:microsoft.com/office/officeart/2005/8/layout/hierarchy1"/>
    <dgm:cxn modelId="{28C2AA4A-5B40-40E5-9A05-3A43ED63B816}" type="presParOf" srcId="{A8573337-1E7B-4537-A90B-692DC27D8D83}" destId="{7739C516-8638-40FE-AD74-26CFE14BDEB2}" srcOrd="0" destOrd="0" presId="urn:microsoft.com/office/officeart/2005/8/layout/hierarchy1"/>
    <dgm:cxn modelId="{87F97610-3487-4B8B-93B3-DF76568E04E0}" type="presParOf" srcId="{7739C516-8638-40FE-AD74-26CFE14BDEB2}" destId="{39052104-FAAE-4E70-9D6C-F253DC2AE457}" srcOrd="0" destOrd="0" presId="urn:microsoft.com/office/officeart/2005/8/layout/hierarchy1"/>
    <dgm:cxn modelId="{C7944864-2DC1-46C3-B8F7-F9951C2BBFFB}" type="presParOf" srcId="{7739C516-8638-40FE-AD74-26CFE14BDEB2}" destId="{4A6156F5-39FC-4DB5-9F2B-19D0D2209306}" srcOrd="1" destOrd="0" presId="urn:microsoft.com/office/officeart/2005/8/layout/hierarchy1"/>
    <dgm:cxn modelId="{4A7C52E9-767F-42A2-BFAE-FF6CFB81F1B0}" type="presParOf" srcId="{A8573337-1E7B-4537-A90B-692DC27D8D83}" destId="{0CB6574E-4932-4ACA-9E77-3734C2A7FFF6}" srcOrd="1" destOrd="0" presId="urn:microsoft.com/office/officeart/2005/8/layout/hierarchy1"/>
    <dgm:cxn modelId="{AAC4BD6B-3437-48F9-8528-7D58BDE460A9}" type="presParOf" srcId="{6EBB7626-BEE7-42D4-B7E8-B14B8B8993C3}" destId="{B599AA71-5CE1-40DD-8A14-AB6C8C53D2B9}" srcOrd="2" destOrd="0" presId="urn:microsoft.com/office/officeart/2005/8/layout/hierarchy1"/>
    <dgm:cxn modelId="{E0BA8F8F-39E7-42D4-ABD6-E744FC7F69EF}" type="presParOf" srcId="{B599AA71-5CE1-40DD-8A14-AB6C8C53D2B9}" destId="{4A9D072B-8F32-4628-8131-07FA589D4158}" srcOrd="0" destOrd="0" presId="urn:microsoft.com/office/officeart/2005/8/layout/hierarchy1"/>
    <dgm:cxn modelId="{BE313E39-A292-47E8-8283-E50D6542F28A}" type="presParOf" srcId="{4A9D072B-8F32-4628-8131-07FA589D4158}" destId="{0A4A9F38-75B2-42F4-B9B0-90B584361F28}" srcOrd="0" destOrd="0" presId="urn:microsoft.com/office/officeart/2005/8/layout/hierarchy1"/>
    <dgm:cxn modelId="{DCEF380E-4DCA-40B6-B8BA-9458B2B8C358}" type="presParOf" srcId="{4A9D072B-8F32-4628-8131-07FA589D4158}" destId="{3323A33A-0F55-40BE-8B83-C15DF342C730}" srcOrd="1" destOrd="0" presId="urn:microsoft.com/office/officeart/2005/8/layout/hierarchy1"/>
    <dgm:cxn modelId="{F3A4DBC7-6FED-4584-A65C-50802483E9BE}" type="presParOf" srcId="{B599AA71-5CE1-40DD-8A14-AB6C8C53D2B9}" destId="{4DF33045-68EF-467D-A767-7DD68F6DA6EF}" srcOrd="1" destOrd="0" presId="urn:microsoft.com/office/officeart/2005/8/layout/hierarchy1"/>
    <dgm:cxn modelId="{1E55D3CD-3EC0-44EF-9C08-DA32F8166DC4}" type="presParOf" srcId="{6EBB7626-BEE7-42D4-B7E8-B14B8B8993C3}" destId="{5B245E8D-19DC-4215-AD98-D67CF14B01B2}" srcOrd="3" destOrd="0" presId="urn:microsoft.com/office/officeart/2005/8/layout/hierarchy1"/>
    <dgm:cxn modelId="{33BC74EE-F574-4170-9E9D-C90C46EC0366}" type="presParOf" srcId="{5B245E8D-19DC-4215-AD98-D67CF14B01B2}" destId="{D0452A55-33F1-4010-BEED-4D7661DE0630}" srcOrd="0" destOrd="0" presId="urn:microsoft.com/office/officeart/2005/8/layout/hierarchy1"/>
    <dgm:cxn modelId="{4FF1E87A-2B16-4537-8689-9FD426E1B196}" type="presParOf" srcId="{D0452A55-33F1-4010-BEED-4D7661DE0630}" destId="{E1373468-61C6-439B-B54C-ED4A57A47DC1}" srcOrd="0" destOrd="0" presId="urn:microsoft.com/office/officeart/2005/8/layout/hierarchy1"/>
    <dgm:cxn modelId="{E8081D59-3173-4254-B141-B663FDEE0504}" type="presParOf" srcId="{D0452A55-33F1-4010-BEED-4D7661DE0630}" destId="{203CB77A-C811-497B-A870-7C87B2AF3E05}" srcOrd="1" destOrd="0" presId="urn:microsoft.com/office/officeart/2005/8/layout/hierarchy1"/>
    <dgm:cxn modelId="{5BD73944-85AF-4AA1-B594-CC6B2387A0FF}" type="presParOf" srcId="{5B245E8D-19DC-4215-AD98-D67CF14B01B2}" destId="{481F7C4B-BCB7-4CCC-87B3-0DF41D6E4CEB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A76AEA-03FE-4FED-84D0-1412C79EE5E4}">
      <dsp:nvSpPr>
        <dsp:cNvPr id="0" name=""/>
        <dsp:cNvSpPr/>
      </dsp:nvSpPr>
      <dsp:spPr>
        <a:xfrm>
          <a:off x="6968550" y="2155788"/>
          <a:ext cx="187044" cy="3348988"/>
        </a:xfrm>
        <a:custGeom>
          <a:avLst/>
          <a:gdLst/>
          <a:ahLst/>
          <a:cxnLst/>
          <a:rect l="0" t="0" r="0" b="0"/>
          <a:pathLst>
            <a:path>
              <a:moveTo>
                <a:pt x="187044" y="0"/>
              </a:moveTo>
              <a:lnTo>
                <a:pt x="187044" y="3348988"/>
              </a:lnTo>
              <a:lnTo>
                <a:pt x="0" y="33489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64E95F0-9859-4160-857F-E84AE2ECEC90}">
      <dsp:nvSpPr>
        <dsp:cNvPr id="0" name=""/>
        <dsp:cNvSpPr/>
      </dsp:nvSpPr>
      <dsp:spPr>
        <a:xfrm>
          <a:off x="7155595" y="2155788"/>
          <a:ext cx="187044" cy="2084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210"/>
              </a:lnTo>
              <a:lnTo>
                <a:pt x="187044" y="20842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11B7E1-526B-44A9-90C8-A4E673D2FA83}">
      <dsp:nvSpPr>
        <dsp:cNvPr id="0" name=""/>
        <dsp:cNvSpPr/>
      </dsp:nvSpPr>
      <dsp:spPr>
        <a:xfrm>
          <a:off x="6968550" y="2155788"/>
          <a:ext cx="187044" cy="2084210"/>
        </a:xfrm>
        <a:custGeom>
          <a:avLst/>
          <a:gdLst/>
          <a:ahLst/>
          <a:cxnLst/>
          <a:rect l="0" t="0" r="0" b="0"/>
          <a:pathLst>
            <a:path>
              <a:moveTo>
                <a:pt x="187044" y="0"/>
              </a:moveTo>
              <a:lnTo>
                <a:pt x="187044" y="2084210"/>
              </a:lnTo>
              <a:lnTo>
                <a:pt x="0" y="20842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F4F8C8-B6FE-43C8-9CD6-4B7B110F1513}">
      <dsp:nvSpPr>
        <dsp:cNvPr id="0" name=""/>
        <dsp:cNvSpPr/>
      </dsp:nvSpPr>
      <dsp:spPr>
        <a:xfrm>
          <a:off x="7155595" y="2155788"/>
          <a:ext cx="187044" cy="819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433"/>
              </a:lnTo>
              <a:lnTo>
                <a:pt x="187044" y="8194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685B4-BA53-4BEB-988A-98B17068DF29}">
      <dsp:nvSpPr>
        <dsp:cNvPr id="0" name=""/>
        <dsp:cNvSpPr/>
      </dsp:nvSpPr>
      <dsp:spPr>
        <a:xfrm>
          <a:off x="6968550" y="2155788"/>
          <a:ext cx="187044" cy="819433"/>
        </a:xfrm>
        <a:custGeom>
          <a:avLst/>
          <a:gdLst/>
          <a:ahLst/>
          <a:cxnLst/>
          <a:rect l="0" t="0" r="0" b="0"/>
          <a:pathLst>
            <a:path>
              <a:moveTo>
                <a:pt x="187044" y="0"/>
              </a:moveTo>
              <a:lnTo>
                <a:pt x="187044" y="819433"/>
              </a:lnTo>
              <a:lnTo>
                <a:pt x="0" y="8194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DC028A-14C4-4B55-B848-E071CCEC81AB}">
      <dsp:nvSpPr>
        <dsp:cNvPr id="0" name=""/>
        <dsp:cNvSpPr/>
      </dsp:nvSpPr>
      <dsp:spPr>
        <a:xfrm>
          <a:off x="5000129" y="891010"/>
          <a:ext cx="1264777" cy="819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433"/>
              </a:lnTo>
              <a:lnTo>
                <a:pt x="1264777" y="81943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3DB545-1372-4B9F-92AA-78EAFFB60E99}">
      <dsp:nvSpPr>
        <dsp:cNvPr id="0" name=""/>
        <dsp:cNvSpPr/>
      </dsp:nvSpPr>
      <dsp:spPr>
        <a:xfrm>
          <a:off x="2402294" y="2155788"/>
          <a:ext cx="442369" cy="3348988"/>
        </a:xfrm>
        <a:custGeom>
          <a:avLst/>
          <a:gdLst/>
          <a:ahLst/>
          <a:cxnLst/>
          <a:rect l="0" t="0" r="0" b="0"/>
          <a:pathLst>
            <a:path>
              <a:moveTo>
                <a:pt x="442369" y="0"/>
              </a:moveTo>
              <a:lnTo>
                <a:pt x="442369" y="3348988"/>
              </a:lnTo>
              <a:lnTo>
                <a:pt x="0" y="3348988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0BA896-38EB-447C-83D4-BC7A8F995B94}">
      <dsp:nvSpPr>
        <dsp:cNvPr id="0" name=""/>
        <dsp:cNvSpPr/>
      </dsp:nvSpPr>
      <dsp:spPr>
        <a:xfrm>
          <a:off x="2844663" y="2155788"/>
          <a:ext cx="187044" cy="20842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84210"/>
              </a:lnTo>
              <a:lnTo>
                <a:pt x="187044" y="20842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8C1E14-8E38-45B7-A916-20FE9D72015F}">
      <dsp:nvSpPr>
        <dsp:cNvPr id="0" name=""/>
        <dsp:cNvSpPr/>
      </dsp:nvSpPr>
      <dsp:spPr>
        <a:xfrm>
          <a:off x="2657618" y="2155788"/>
          <a:ext cx="187044" cy="2084210"/>
        </a:xfrm>
        <a:custGeom>
          <a:avLst/>
          <a:gdLst/>
          <a:ahLst/>
          <a:cxnLst/>
          <a:rect l="0" t="0" r="0" b="0"/>
          <a:pathLst>
            <a:path>
              <a:moveTo>
                <a:pt x="187044" y="0"/>
              </a:moveTo>
              <a:lnTo>
                <a:pt x="187044" y="2084210"/>
              </a:lnTo>
              <a:lnTo>
                <a:pt x="0" y="208421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89F40F-BC8B-41F9-80E4-2939B4AF38CB}">
      <dsp:nvSpPr>
        <dsp:cNvPr id="0" name=""/>
        <dsp:cNvSpPr/>
      </dsp:nvSpPr>
      <dsp:spPr>
        <a:xfrm>
          <a:off x="2844663" y="2155788"/>
          <a:ext cx="187044" cy="8194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9433"/>
              </a:lnTo>
              <a:lnTo>
                <a:pt x="187044" y="8194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B43830-1C24-48F2-A781-C298A70F91D5}">
      <dsp:nvSpPr>
        <dsp:cNvPr id="0" name=""/>
        <dsp:cNvSpPr/>
      </dsp:nvSpPr>
      <dsp:spPr>
        <a:xfrm>
          <a:off x="2402294" y="2155788"/>
          <a:ext cx="442369" cy="819433"/>
        </a:xfrm>
        <a:custGeom>
          <a:avLst/>
          <a:gdLst/>
          <a:ahLst/>
          <a:cxnLst/>
          <a:rect l="0" t="0" r="0" b="0"/>
          <a:pathLst>
            <a:path>
              <a:moveTo>
                <a:pt x="442369" y="0"/>
              </a:moveTo>
              <a:lnTo>
                <a:pt x="442369" y="819433"/>
              </a:lnTo>
              <a:lnTo>
                <a:pt x="0" y="819433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7D26F9-A059-43E1-BBEF-0861CD174E00}">
      <dsp:nvSpPr>
        <dsp:cNvPr id="0" name=""/>
        <dsp:cNvSpPr/>
      </dsp:nvSpPr>
      <dsp:spPr>
        <a:xfrm>
          <a:off x="3735351" y="891010"/>
          <a:ext cx="1264777" cy="819433"/>
        </a:xfrm>
        <a:custGeom>
          <a:avLst/>
          <a:gdLst/>
          <a:ahLst/>
          <a:cxnLst/>
          <a:rect l="0" t="0" r="0" b="0"/>
          <a:pathLst>
            <a:path>
              <a:moveTo>
                <a:pt x="1264777" y="0"/>
              </a:moveTo>
              <a:lnTo>
                <a:pt x="1264777" y="819433"/>
              </a:lnTo>
              <a:lnTo>
                <a:pt x="0" y="819433"/>
              </a:lnTo>
            </a:path>
          </a:pathLst>
        </a:cu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71FDCF0-D01B-43BD-9B65-98223D5CB164}">
      <dsp:nvSpPr>
        <dsp:cNvPr id="0" name=""/>
        <dsp:cNvSpPr/>
      </dsp:nvSpPr>
      <dsp:spPr>
        <a:xfrm>
          <a:off x="4109440" y="322"/>
          <a:ext cx="1781376" cy="89068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Planning Director</a:t>
          </a:r>
        </a:p>
      </dsp:txBody>
      <dsp:txXfrm>
        <a:off x="4109440" y="322"/>
        <a:ext cx="1781376" cy="890688"/>
      </dsp:txXfrm>
    </dsp:sp>
    <dsp:sp modelId="{FEB3C9BD-B225-41EB-8551-0809AF510ABB}">
      <dsp:nvSpPr>
        <dsp:cNvPr id="0" name=""/>
        <dsp:cNvSpPr/>
      </dsp:nvSpPr>
      <dsp:spPr>
        <a:xfrm>
          <a:off x="1953975" y="1265099"/>
          <a:ext cx="1781376" cy="89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Planning</a:t>
          </a:r>
        </a:p>
      </dsp:txBody>
      <dsp:txXfrm>
        <a:off x="1953975" y="1265099"/>
        <a:ext cx="1781376" cy="890688"/>
      </dsp:txXfrm>
    </dsp:sp>
    <dsp:sp modelId="{8E33529C-31EC-4D7E-8E58-F3C3E480DBE2}">
      <dsp:nvSpPr>
        <dsp:cNvPr id="0" name=""/>
        <dsp:cNvSpPr/>
      </dsp:nvSpPr>
      <dsp:spPr>
        <a:xfrm>
          <a:off x="620917" y="2529877"/>
          <a:ext cx="1781376" cy="89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Senior Planner</a:t>
          </a:r>
        </a:p>
      </dsp:txBody>
      <dsp:txXfrm>
        <a:off x="620917" y="2529877"/>
        <a:ext cx="1781376" cy="890688"/>
      </dsp:txXfrm>
    </dsp:sp>
    <dsp:sp modelId="{7ED36B32-FEC0-492F-8D2D-446583939FA5}">
      <dsp:nvSpPr>
        <dsp:cNvPr id="0" name=""/>
        <dsp:cNvSpPr/>
      </dsp:nvSpPr>
      <dsp:spPr>
        <a:xfrm>
          <a:off x="3031708" y="2529877"/>
          <a:ext cx="1781376" cy="89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Associate Planner</a:t>
          </a:r>
        </a:p>
      </dsp:txBody>
      <dsp:txXfrm>
        <a:off x="3031708" y="2529877"/>
        <a:ext cx="1781376" cy="890688"/>
      </dsp:txXfrm>
    </dsp:sp>
    <dsp:sp modelId="{CC6CF26C-BA11-46C5-B540-F96A83A01402}">
      <dsp:nvSpPr>
        <dsp:cNvPr id="0" name=""/>
        <dsp:cNvSpPr/>
      </dsp:nvSpPr>
      <dsp:spPr>
        <a:xfrm>
          <a:off x="620917" y="3794654"/>
          <a:ext cx="2036701" cy="89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Senior Planner</a:t>
          </a:r>
          <a:endParaRPr lang="en-US" sz="1600" b="1" u="sng" kern="1200" dirty="0">
            <a:solidFill>
              <a:schemeClr val="tx1"/>
            </a:solidFill>
            <a:latin typeface="+mj-lt"/>
          </a:endParaRPr>
        </a:p>
      </dsp:txBody>
      <dsp:txXfrm>
        <a:off x="620917" y="3794654"/>
        <a:ext cx="2036701" cy="890688"/>
      </dsp:txXfrm>
    </dsp:sp>
    <dsp:sp modelId="{41150806-5BE3-46CE-BC42-344282928F0C}">
      <dsp:nvSpPr>
        <dsp:cNvPr id="0" name=""/>
        <dsp:cNvSpPr/>
      </dsp:nvSpPr>
      <dsp:spPr>
        <a:xfrm>
          <a:off x="3031708" y="3794654"/>
          <a:ext cx="1781376" cy="89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Planning Commission Secretary</a:t>
          </a:r>
        </a:p>
      </dsp:txBody>
      <dsp:txXfrm>
        <a:off x="3031708" y="3794654"/>
        <a:ext cx="1781376" cy="890688"/>
      </dsp:txXfrm>
    </dsp:sp>
    <dsp:sp modelId="{89D919B3-7EC2-4190-BA26-942D16E9B875}">
      <dsp:nvSpPr>
        <dsp:cNvPr id="0" name=""/>
        <dsp:cNvSpPr/>
      </dsp:nvSpPr>
      <dsp:spPr>
        <a:xfrm>
          <a:off x="620917" y="5059432"/>
          <a:ext cx="1781376" cy="89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Planning Permit Technician</a:t>
          </a:r>
        </a:p>
      </dsp:txBody>
      <dsp:txXfrm>
        <a:off x="620917" y="5059432"/>
        <a:ext cx="1781376" cy="890688"/>
      </dsp:txXfrm>
    </dsp:sp>
    <dsp:sp modelId="{34D39667-0FAC-420B-848E-7CA4F5D37E0B}">
      <dsp:nvSpPr>
        <dsp:cNvPr id="0" name=""/>
        <dsp:cNvSpPr/>
      </dsp:nvSpPr>
      <dsp:spPr>
        <a:xfrm>
          <a:off x="6264906" y="1265099"/>
          <a:ext cx="1781376" cy="89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Code Enforcement</a:t>
          </a:r>
        </a:p>
      </dsp:txBody>
      <dsp:txXfrm>
        <a:off x="6264906" y="1265099"/>
        <a:ext cx="1781376" cy="890688"/>
      </dsp:txXfrm>
    </dsp:sp>
    <dsp:sp modelId="{95F1E7D5-3983-4724-A094-EFF4C3688608}">
      <dsp:nvSpPr>
        <dsp:cNvPr id="0" name=""/>
        <dsp:cNvSpPr/>
      </dsp:nvSpPr>
      <dsp:spPr>
        <a:xfrm>
          <a:off x="5187173" y="2529877"/>
          <a:ext cx="1781376" cy="89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Code Enforcement Supervisor</a:t>
          </a:r>
        </a:p>
      </dsp:txBody>
      <dsp:txXfrm>
        <a:off x="5187173" y="2529877"/>
        <a:ext cx="1781376" cy="890688"/>
      </dsp:txXfrm>
    </dsp:sp>
    <dsp:sp modelId="{E6D79857-62A2-40B5-8FB8-A2D54B6D7E88}">
      <dsp:nvSpPr>
        <dsp:cNvPr id="0" name=""/>
        <dsp:cNvSpPr/>
      </dsp:nvSpPr>
      <dsp:spPr>
        <a:xfrm>
          <a:off x="7342639" y="2529877"/>
          <a:ext cx="1781376" cy="89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Code Enforcement Officer</a:t>
          </a:r>
        </a:p>
      </dsp:txBody>
      <dsp:txXfrm>
        <a:off x="7342639" y="2529877"/>
        <a:ext cx="1781376" cy="890688"/>
      </dsp:txXfrm>
    </dsp:sp>
    <dsp:sp modelId="{B95B7057-E98C-448A-A4D2-D2FA86055D31}">
      <dsp:nvSpPr>
        <dsp:cNvPr id="0" name=""/>
        <dsp:cNvSpPr/>
      </dsp:nvSpPr>
      <dsp:spPr>
        <a:xfrm>
          <a:off x="5187173" y="3794654"/>
          <a:ext cx="1781376" cy="89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Code Enforcement Officer</a:t>
          </a:r>
        </a:p>
      </dsp:txBody>
      <dsp:txXfrm>
        <a:off x="5187173" y="3794654"/>
        <a:ext cx="1781376" cy="890688"/>
      </dsp:txXfrm>
    </dsp:sp>
    <dsp:sp modelId="{6D0FF601-7182-4EA4-8D8A-B039DFB29F65}">
      <dsp:nvSpPr>
        <dsp:cNvPr id="0" name=""/>
        <dsp:cNvSpPr/>
      </dsp:nvSpPr>
      <dsp:spPr>
        <a:xfrm>
          <a:off x="7342639" y="3794654"/>
          <a:ext cx="1781376" cy="89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Code Enforcement Officer</a:t>
          </a:r>
        </a:p>
      </dsp:txBody>
      <dsp:txXfrm>
        <a:off x="7342639" y="3794654"/>
        <a:ext cx="1781376" cy="890688"/>
      </dsp:txXfrm>
    </dsp:sp>
    <dsp:sp modelId="{CBBC5761-CCF2-421B-A9CA-7BCF9C2DEA94}">
      <dsp:nvSpPr>
        <dsp:cNvPr id="0" name=""/>
        <dsp:cNvSpPr/>
      </dsp:nvSpPr>
      <dsp:spPr>
        <a:xfrm>
          <a:off x="5187173" y="5059432"/>
          <a:ext cx="1781376" cy="89068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>
              <a:solidFill>
                <a:schemeClr val="tx1"/>
              </a:solidFill>
              <a:latin typeface="+mj-lt"/>
            </a:rPr>
            <a:t>Analyst</a:t>
          </a:r>
        </a:p>
      </dsp:txBody>
      <dsp:txXfrm>
        <a:off x="5187173" y="5059432"/>
        <a:ext cx="1781376" cy="8906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CABF3A-6BB4-438F-91BD-39B10A59B7D0}">
      <dsp:nvSpPr>
        <dsp:cNvPr id="0" name=""/>
        <dsp:cNvSpPr/>
      </dsp:nvSpPr>
      <dsp:spPr>
        <a:xfrm>
          <a:off x="48" y="52886"/>
          <a:ext cx="4669887" cy="40320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j-lt"/>
            </a:rPr>
            <a:t>Current Planning</a:t>
          </a:r>
        </a:p>
      </dsp:txBody>
      <dsp:txXfrm>
        <a:off x="48" y="52886"/>
        <a:ext cx="4669887" cy="403200"/>
      </dsp:txXfrm>
    </dsp:sp>
    <dsp:sp modelId="{5C072E2B-1DD0-4E94-B27C-402AB9049F04}">
      <dsp:nvSpPr>
        <dsp:cNvPr id="0" name=""/>
        <dsp:cNvSpPr/>
      </dsp:nvSpPr>
      <dsp:spPr>
        <a:xfrm>
          <a:off x="48" y="456086"/>
          <a:ext cx="4669887" cy="407357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Boundary Line Adjustments (Lot Line Adjustments and Parcel Mergers)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Business License Sign-Off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California Environmental Quality Act (CEQA) Review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Certificates of Compliance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Building Permit Sign-Off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Home Occupations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Property Inquiries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Reclamation Plans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Road Name Changes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Signs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Special Projects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Tentative Parcel Maps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Tentative Subdivision Maps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Use Permits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Variances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Williamson Act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Zone Changes</a:t>
          </a:r>
        </a:p>
      </dsp:txBody>
      <dsp:txXfrm>
        <a:off x="48" y="456086"/>
        <a:ext cx="4669887" cy="4073579"/>
      </dsp:txXfrm>
    </dsp:sp>
    <dsp:sp modelId="{3551271E-C06E-463B-A753-AE5EB4F799A2}">
      <dsp:nvSpPr>
        <dsp:cNvPr id="0" name=""/>
        <dsp:cNvSpPr/>
      </dsp:nvSpPr>
      <dsp:spPr>
        <a:xfrm>
          <a:off x="5323720" y="52886"/>
          <a:ext cx="4669887" cy="403200"/>
        </a:xfrm>
        <a:prstGeom prst="rect">
          <a:avLst/>
        </a:prstGeom>
        <a:solidFill>
          <a:schemeClr val="accent2">
            <a:hueOff val="3240090"/>
            <a:satOff val="451"/>
            <a:lumOff val="392"/>
            <a:alphaOff val="0"/>
          </a:schemeClr>
        </a:solidFill>
        <a:ln w="12700" cap="flat" cmpd="sng" algn="ctr">
          <a:solidFill>
            <a:schemeClr val="accent2">
              <a:hueOff val="3240090"/>
              <a:satOff val="451"/>
              <a:lumOff val="39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568" tIns="56896" rIns="99568" bIns="56896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>
              <a:latin typeface="+mj-lt"/>
            </a:rPr>
            <a:t>Long Range Planning</a:t>
          </a:r>
        </a:p>
      </dsp:txBody>
      <dsp:txXfrm>
        <a:off x="5323720" y="52886"/>
        <a:ext cx="4669887" cy="403200"/>
      </dsp:txXfrm>
    </dsp:sp>
    <dsp:sp modelId="{BDCD8FF4-4A4D-475C-8915-183EDC9BE111}">
      <dsp:nvSpPr>
        <dsp:cNvPr id="0" name=""/>
        <dsp:cNvSpPr/>
      </dsp:nvSpPr>
      <dsp:spPr>
        <a:xfrm>
          <a:off x="5323720" y="456086"/>
          <a:ext cx="4669887" cy="4073579"/>
        </a:xfrm>
        <a:prstGeom prst="rect">
          <a:avLst/>
        </a:prstGeom>
        <a:solidFill>
          <a:schemeClr val="accent2">
            <a:tint val="40000"/>
            <a:alpha val="90000"/>
            <a:hueOff val="2260305"/>
            <a:satOff val="843"/>
            <a:lumOff val="10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2260305"/>
              <a:satOff val="843"/>
              <a:lumOff val="10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4676" tIns="74676" rIns="99568" bIns="112014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Update of Planning Documents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Update of General Plan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Zone Code Updates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Development of Policies and Programs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400" kern="1200" dirty="0">
              <a:latin typeface="+mj-lt"/>
            </a:rPr>
            <a:t>General Plan Amendments</a:t>
          </a:r>
        </a:p>
      </dsp:txBody>
      <dsp:txXfrm>
        <a:off x="5323720" y="456086"/>
        <a:ext cx="4669887" cy="40735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0E6BFD-0F60-412D-B83F-8E366C1E8B88}">
      <dsp:nvSpPr>
        <dsp:cNvPr id="0" name=""/>
        <dsp:cNvSpPr/>
      </dsp:nvSpPr>
      <dsp:spPr>
        <a:xfrm>
          <a:off x="671367" y="78448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A81716-90EA-40E6-AE01-4154741184AD}">
      <dsp:nvSpPr>
        <dsp:cNvPr id="0" name=""/>
        <dsp:cNvSpPr/>
      </dsp:nvSpPr>
      <dsp:spPr>
        <a:xfrm>
          <a:off x="905367" y="1018488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580F5A-0C6C-464D-916C-2E13CE84C0A3}">
      <dsp:nvSpPr>
        <dsp:cNvPr id="0" name=""/>
        <dsp:cNvSpPr/>
      </dsp:nvSpPr>
      <dsp:spPr>
        <a:xfrm>
          <a:off x="320367" y="2224489"/>
          <a:ext cx="1800000" cy="119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baseline="0" dirty="0">
              <a:latin typeface="+mj-lt"/>
            </a:rPr>
            <a:t>Vacation Rental Ordinance update</a:t>
          </a:r>
          <a:endParaRPr lang="en-US" sz="1600" b="1" kern="1200" dirty="0">
            <a:latin typeface="+mj-lt"/>
          </a:endParaRPr>
        </a:p>
      </dsp:txBody>
      <dsp:txXfrm>
        <a:off x="320367" y="2224489"/>
        <a:ext cx="1800000" cy="1192500"/>
      </dsp:txXfrm>
    </dsp:sp>
    <dsp:sp modelId="{AAE2F66F-FE42-42F9-8970-CE4F8F966E3B}">
      <dsp:nvSpPr>
        <dsp:cNvPr id="0" name=""/>
        <dsp:cNvSpPr/>
      </dsp:nvSpPr>
      <dsp:spPr>
        <a:xfrm>
          <a:off x="2786367" y="78448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E73A54-3FF4-46DE-830E-2CC8E6DC0B70}">
      <dsp:nvSpPr>
        <dsp:cNvPr id="0" name=""/>
        <dsp:cNvSpPr/>
      </dsp:nvSpPr>
      <dsp:spPr>
        <a:xfrm>
          <a:off x="3020367" y="1018488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0EBC8-3444-4FAE-BAF0-24B8028A082C}">
      <dsp:nvSpPr>
        <dsp:cNvPr id="0" name=""/>
        <dsp:cNvSpPr/>
      </dsp:nvSpPr>
      <dsp:spPr>
        <a:xfrm>
          <a:off x="2435367" y="2224489"/>
          <a:ext cx="1800000" cy="119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baseline="0" dirty="0">
              <a:latin typeface="+mj-lt"/>
            </a:rPr>
            <a:t>2023-2031 Housing Element </a:t>
          </a:r>
          <a:endParaRPr lang="en-US" sz="1600" kern="1200" dirty="0">
            <a:latin typeface="+mj-lt"/>
          </a:endParaRPr>
        </a:p>
      </dsp:txBody>
      <dsp:txXfrm>
        <a:off x="2435367" y="2224489"/>
        <a:ext cx="1800000" cy="1192500"/>
      </dsp:txXfrm>
    </dsp:sp>
    <dsp:sp modelId="{F564C146-E9CC-461D-A504-77A8E8A3520B}">
      <dsp:nvSpPr>
        <dsp:cNvPr id="0" name=""/>
        <dsp:cNvSpPr/>
      </dsp:nvSpPr>
      <dsp:spPr>
        <a:xfrm>
          <a:off x="4901367" y="78448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332AD8-C4C6-4C2A-A12C-EF75926DFB8B}">
      <dsp:nvSpPr>
        <dsp:cNvPr id="0" name=""/>
        <dsp:cNvSpPr/>
      </dsp:nvSpPr>
      <dsp:spPr>
        <a:xfrm>
          <a:off x="5135367" y="1018488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937734-0179-484B-92F2-1E0A034D76F3}">
      <dsp:nvSpPr>
        <dsp:cNvPr id="0" name=""/>
        <dsp:cNvSpPr/>
      </dsp:nvSpPr>
      <dsp:spPr>
        <a:xfrm>
          <a:off x="4550367" y="2224489"/>
          <a:ext cx="1800000" cy="119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kern="1200" baseline="0" dirty="0">
              <a:latin typeface="+mj-lt"/>
            </a:rPr>
            <a:t>2050 General Plan update </a:t>
          </a:r>
          <a:r>
            <a:rPr lang="en-US" sz="1600" b="1" kern="1200" baseline="0" dirty="0">
              <a:latin typeface="+mj-lt"/>
            </a:rPr>
            <a:t>(est. completion date 2026)</a:t>
          </a:r>
          <a:endParaRPr lang="en-US" sz="1600" b="1" kern="1200" dirty="0">
            <a:latin typeface="+mj-lt"/>
          </a:endParaRPr>
        </a:p>
      </dsp:txBody>
      <dsp:txXfrm>
        <a:off x="4550367" y="2224489"/>
        <a:ext cx="1800000" cy="1192500"/>
      </dsp:txXfrm>
    </dsp:sp>
    <dsp:sp modelId="{61E249BE-A8F9-4C76-9C5D-83C093FB472C}">
      <dsp:nvSpPr>
        <dsp:cNvPr id="0" name=""/>
        <dsp:cNvSpPr/>
      </dsp:nvSpPr>
      <dsp:spPr>
        <a:xfrm>
          <a:off x="7016367" y="784488"/>
          <a:ext cx="1098000" cy="1098000"/>
        </a:xfrm>
        <a:prstGeom prst="round2DiagRect">
          <a:avLst>
            <a:gd name="adj1" fmla="val 29727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974EBA-599D-47CC-A48E-C6D2763ECD82}">
      <dsp:nvSpPr>
        <dsp:cNvPr id="0" name=""/>
        <dsp:cNvSpPr/>
      </dsp:nvSpPr>
      <dsp:spPr>
        <a:xfrm>
          <a:off x="7250367" y="1018488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2700" cap="flat" cmpd="sng" algn="ctr">
          <a:solidFill>
            <a:schemeClr val="lt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7952DC0-482A-4947-9F90-C824A3B50DE1}">
      <dsp:nvSpPr>
        <dsp:cNvPr id="0" name=""/>
        <dsp:cNvSpPr/>
      </dsp:nvSpPr>
      <dsp:spPr>
        <a:xfrm>
          <a:off x="6665367" y="2224489"/>
          <a:ext cx="1800000" cy="1192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112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600" b="0" kern="1200" dirty="0">
              <a:latin typeface="+mj-lt"/>
            </a:rPr>
            <a:t>JH Ranch Planned Development</a:t>
          </a:r>
        </a:p>
      </dsp:txBody>
      <dsp:txXfrm>
        <a:off x="6665367" y="2224489"/>
        <a:ext cx="1800000" cy="119250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0C032-C3EF-48CF-9C9C-F39E2754835A}">
      <dsp:nvSpPr>
        <dsp:cNvPr id="0" name=""/>
        <dsp:cNvSpPr/>
      </dsp:nvSpPr>
      <dsp:spPr>
        <a:xfrm>
          <a:off x="0" y="9578"/>
          <a:ext cx="5963317" cy="46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545 Total Contracts within the County</a:t>
          </a:r>
        </a:p>
      </dsp:txBody>
      <dsp:txXfrm>
        <a:off x="22846" y="32424"/>
        <a:ext cx="5917625" cy="422308"/>
      </dsp:txXfrm>
    </dsp:sp>
    <dsp:sp modelId="{366A3D36-B5A5-42AA-90D6-89747642AB9A}">
      <dsp:nvSpPr>
        <dsp:cNvPr id="0" name=""/>
        <dsp:cNvSpPr/>
      </dsp:nvSpPr>
      <dsp:spPr>
        <a:xfrm>
          <a:off x="0" y="477578"/>
          <a:ext cx="5963317" cy="5278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3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70 are Multi-Owner Contracts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 dirty="0">
              <a:solidFill>
                <a:schemeClr val="tx1"/>
              </a:solidFill>
            </a:rPr>
            <a:t>A total of 414,961 Acres under Contract</a:t>
          </a:r>
        </a:p>
      </dsp:txBody>
      <dsp:txXfrm>
        <a:off x="0" y="477578"/>
        <a:ext cx="5963317" cy="527850"/>
      </dsp:txXfrm>
    </dsp:sp>
    <dsp:sp modelId="{091F5585-8554-4E5A-A9F9-B91062EFF9D3}">
      <dsp:nvSpPr>
        <dsp:cNvPr id="0" name=""/>
        <dsp:cNvSpPr/>
      </dsp:nvSpPr>
      <dsp:spPr>
        <a:xfrm>
          <a:off x="0" y="1005428"/>
          <a:ext cx="5963317" cy="46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13 Contract Amendments: $15,275 fees</a:t>
          </a:r>
        </a:p>
      </dsp:txBody>
      <dsp:txXfrm>
        <a:off x="22846" y="1028274"/>
        <a:ext cx="5917625" cy="422308"/>
      </dsp:txXfrm>
    </dsp:sp>
    <dsp:sp modelId="{EB1D4841-BA95-49A2-A7D7-E554E79AF01E}">
      <dsp:nvSpPr>
        <dsp:cNvPr id="0" name=""/>
        <dsp:cNvSpPr/>
      </dsp:nvSpPr>
      <dsp:spPr>
        <a:xfrm>
          <a:off x="0" y="1473428"/>
          <a:ext cx="5963317" cy="7865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35" tIns="25400" rIns="142240" bIns="2540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19 Processed and Approved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2On Hold with Issues (Need BLAs)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1600" kern="1200">
              <a:solidFill>
                <a:schemeClr val="tx1"/>
              </a:solidFill>
            </a:rPr>
            <a:t>2 Still in Process</a:t>
          </a:r>
        </a:p>
      </dsp:txBody>
      <dsp:txXfrm>
        <a:off x="0" y="1473428"/>
        <a:ext cx="5963317" cy="786599"/>
      </dsp:txXfrm>
    </dsp:sp>
    <dsp:sp modelId="{C1BC0DBB-D07C-480E-AD27-F5923C42D12B}">
      <dsp:nvSpPr>
        <dsp:cNvPr id="0" name=""/>
        <dsp:cNvSpPr/>
      </dsp:nvSpPr>
      <dsp:spPr>
        <a:xfrm>
          <a:off x="0" y="2260028"/>
          <a:ext cx="5963317" cy="46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>
              <a:solidFill>
                <a:schemeClr val="tx1"/>
              </a:solidFill>
            </a:rPr>
            <a:t>8,853.77 Acres were Issued a Notice of Non-Renewal</a:t>
          </a:r>
        </a:p>
      </dsp:txBody>
      <dsp:txXfrm>
        <a:off x="22846" y="2282874"/>
        <a:ext cx="5917625" cy="422308"/>
      </dsp:txXfrm>
    </dsp:sp>
    <dsp:sp modelId="{5A5032E4-210B-4EC1-996F-1FA579006ED7}">
      <dsp:nvSpPr>
        <dsp:cNvPr id="0" name=""/>
        <dsp:cNvSpPr/>
      </dsp:nvSpPr>
      <dsp:spPr>
        <a:xfrm>
          <a:off x="0" y="2785628"/>
          <a:ext cx="5963317" cy="4680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>
              <a:solidFill>
                <a:schemeClr val="tx1"/>
              </a:solidFill>
            </a:rPr>
            <a:t>230.8 Acres were Added to Existing Contracts</a:t>
          </a:r>
        </a:p>
      </dsp:txBody>
      <dsp:txXfrm>
        <a:off x="22846" y="2808474"/>
        <a:ext cx="5917625" cy="42230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90C032-C3EF-48CF-9C9C-F39E2754835A}">
      <dsp:nvSpPr>
        <dsp:cNvPr id="0" name=""/>
        <dsp:cNvSpPr/>
      </dsp:nvSpPr>
      <dsp:spPr>
        <a:xfrm>
          <a:off x="0" y="107003"/>
          <a:ext cx="5963317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latin typeface="+mj-lt"/>
            </a:rPr>
            <a:t>25 Mine Sites</a:t>
          </a:r>
          <a:endParaRPr lang="en-US" sz="2800" kern="1200" dirty="0">
            <a:solidFill>
              <a:schemeClr val="tx1"/>
            </a:solidFill>
          </a:endParaRPr>
        </a:p>
      </dsp:txBody>
      <dsp:txXfrm>
        <a:off x="31984" y="138987"/>
        <a:ext cx="5899349" cy="591232"/>
      </dsp:txXfrm>
    </dsp:sp>
    <dsp:sp modelId="{366A3D36-B5A5-42AA-90D6-89747642AB9A}">
      <dsp:nvSpPr>
        <dsp:cNvPr id="0" name=""/>
        <dsp:cNvSpPr/>
      </dsp:nvSpPr>
      <dsp:spPr>
        <a:xfrm>
          <a:off x="0" y="762203"/>
          <a:ext cx="5963317" cy="17388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9335" tIns="35560" rIns="199136" bIns="35560" numCol="1" spcCol="1270" anchor="t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+mj-lt"/>
            </a:rPr>
            <a:t>1 Is Abandoned and Requires County Closure</a:t>
          </a:r>
          <a:endParaRPr lang="en-US" sz="2200" kern="1200" dirty="0">
            <a:solidFill>
              <a:schemeClr val="tx1"/>
            </a:solidFill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tx1"/>
              </a:solidFill>
              <a:latin typeface="+mj-lt"/>
            </a:rPr>
            <a:t>2 In Process of Reclamation (By Operator)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>
              <a:solidFill>
                <a:schemeClr val="tx1"/>
              </a:solidFill>
              <a:latin typeface="+mj-lt"/>
            </a:rPr>
            <a:t>3 New Sites in Process</a:t>
          </a:r>
          <a:endParaRPr lang="en-US" sz="2200" kern="1200" dirty="0">
            <a:solidFill>
              <a:schemeClr val="tx1"/>
            </a:solidFill>
            <a:latin typeface="+mj-lt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200" kern="1200" dirty="0">
              <a:solidFill>
                <a:schemeClr val="tx1"/>
              </a:solidFill>
              <a:latin typeface="+mj-lt"/>
            </a:rPr>
            <a:t>3 Proposed Amendments/Expansions in Process</a:t>
          </a:r>
          <a:r>
            <a:rPr lang="en-US" sz="2200" kern="1200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</a:rPr>
            <a:t> </a:t>
          </a:r>
        </a:p>
      </dsp:txBody>
      <dsp:txXfrm>
        <a:off x="0" y="762203"/>
        <a:ext cx="5963317" cy="1738800"/>
      </dsp:txXfrm>
    </dsp:sp>
    <dsp:sp modelId="{939FE45F-D1B4-493A-BF7B-04C4898B4E93}">
      <dsp:nvSpPr>
        <dsp:cNvPr id="0" name=""/>
        <dsp:cNvSpPr/>
      </dsp:nvSpPr>
      <dsp:spPr>
        <a:xfrm>
          <a:off x="0" y="2501003"/>
          <a:ext cx="5963317" cy="6552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tx1"/>
              </a:solidFill>
              <a:effectLst/>
              <a:latin typeface="+mj-lt"/>
              <a:ea typeface="Aptos" panose="020B0004020202020204" pitchFamily="34" charset="0"/>
            </a:rPr>
            <a:t>Annual Fees Billed: $35,000</a:t>
          </a:r>
          <a:endParaRPr lang="en-US" sz="2800" kern="1200" dirty="0">
            <a:solidFill>
              <a:schemeClr val="tx1"/>
            </a:solidFill>
            <a:latin typeface="+mj-lt"/>
          </a:endParaRPr>
        </a:p>
      </dsp:txBody>
      <dsp:txXfrm>
        <a:off x="31984" y="2532987"/>
        <a:ext cx="5899349" cy="59123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79769D-53E6-4B29-B4A7-0DE0A3EAF64B}">
      <dsp:nvSpPr>
        <dsp:cNvPr id="0" name=""/>
        <dsp:cNvSpPr/>
      </dsp:nvSpPr>
      <dsp:spPr>
        <a:xfrm>
          <a:off x="3006" y="1455631"/>
          <a:ext cx="2146518" cy="13630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0D5E1CCE-8421-4D9D-B597-C29B0B0313AA}">
      <dsp:nvSpPr>
        <dsp:cNvPr id="0" name=""/>
        <dsp:cNvSpPr/>
      </dsp:nvSpPr>
      <dsp:spPr>
        <a:xfrm>
          <a:off x="241508" y="1682208"/>
          <a:ext cx="2146518" cy="1363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>
              <a:latin typeface="+mj-lt"/>
            </a:rPr>
            <a:t>JH Ranch Planned Development Amendment</a:t>
          </a:r>
          <a:endParaRPr lang="en-US" sz="2100" kern="1200" dirty="0">
            <a:latin typeface="+mj-lt"/>
          </a:endParaRPr>
        </a:p>
      </dsp:txBody>
      <dsp:txXfrm>
        <a:off x="281430" y="1722130"/>
        <a:ext cx="2066674" cy="1283195"/>
      </dsp:txXfrm>
    </dsp:sp>
    <dsp:sp modelId="{39052104-FAAE-4E70-9D6C-F253DC2AE457}">
      <dsp:nvSpPr>
        <dsp:cNvPr id="0" name=""/>
        <dsp:cNvSpPr/>
      </dsp:nvSpPr>
      <dsp:spPr>
        <a:xfrm>
          <a:off x="2626528" y="1455631"/>
          <a:ext cx="2146518" cy="13630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A6156F5-39FC-4DB5-9F2B-19D0D2209306}">
      <dsp:nvSpPr>
        <dsp:cNvPr id="0" name=""/>
        <dsp:cNvSpPr/>
      </dsp:nvSpPr>
      <dsp:spPr>
        <a:xfrm>
          <a:off x="2865030" y="1682208"/>
          <a:ext cx="2146518" cy="1363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>
              <a:latin typeface="+mj-lt"/>
            </a:rPr>
            <a:t>General Plan 2050 Update</a:t>
          </a:r>
          <a:endParaRPr lang="en-US" sz="2100" kern="1200" dirty="0">
            <a:latin typeface="+mj-lt"/>
          </a:endParaRPr>
        </a:p>
      </dsp:txBody>
      <dsp:txXfrm>
        <a:off x="2904952" y="1722130"/>
        <a:ext cx="2066674" cy="1283195"/>
      </dsp:txXfrm>
    </dsp:sp>
    <dsp:sp modelId="{0A4A9F38-75B2-42F4-B9B0-90B584361F28}">
      <dsp:nvSpPr>
        <dsp:cNvPr id="0" name=""/>
        <dsp:cNvSpPr/>
      </dsp:nvSpPr>
      <dsp:spPr>
        <a:xfrm>
          <a:off x="5250051" y="1455631"/>
          <a:ext cx="2146518" cy="13630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323A33A-0F55-40BE-8B83-C15DF342C730}">
      <dsp:nvSpPr>
        <dsp:cNvPr id="0" name=""/>
        <dsp:cNvSpPr/>
      </dsp:nvSpPr>
      <dsp:spPr>
        <a:xfrm>
          <a:off x="5488553" y="1682208"/>
          <a:ext cx="2146518" cy="1363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baseline="0" dirty="0">
              <a:latin typeface="+mj-lt"/>
            </a:rPr>
            <a:t>Staff Training and AICP Certification</a:t>
          </a:r>
          <a:endParaRPr lang="en-US" sz="2100" kern="1200" dirty="0">
            <a:latin typeface="+mj-lt"/>
          </a:endParaRPr>
        </a:p>
      </dsp:txBody>
      <dsp:txXfrm>
        <a:off x="5528475" y="1722130"/>
        <a:ext cx="2066674" cy="1283195"/>
      </dsp:txXfrm>
    </dsp:sp>
    <dsp:sp modelId="{E1373468-61C6-439B-B54C-ED4A57A47DC1}">
      <dsp:nvSpPr>
        <dsp:cNvPr id="0" name=""/>
        <dsp:cNvSpPr/>
      </dsp:nvSpPr>
      <dsp:spPr>
        <a:xfrm>
          <a:off x="7873573" y="1455631"/>
          <a:ext cx="2146518" cy="1363039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17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03CB77A-C811-497B-A870-7C87B2AF3E05}">
      <dsp:nvSpPr>
        <dsp:cNvPr id="0" name=""/>
        <dsp:cNvSpPr/>
      </dsp:nvSpPr>
      <dsp:spPr>
        <a:xfrm>
          <a:off x="8112075" y="1682208"/>
          <a:ext cx="2146518" cy="136303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>
              <a:latin typeface="+mj-lt"/>
            </a:rPr>
            <a:t>Update Required Ordinances for Housing Element Implementation</a:t>
          </a:r>
        </a:p>
      </dsp:txBody>
      <dsp:txXfrm>
        <a:off x="8151997" y="1722130"/>
        <a:ext cx="2066674" cy="12831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164E-FEAB-4936-8160-5913BAB3C00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117E-E1CB-43E1-ABA2-125D0A20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128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164E-FEAB-4936-8160-5913BAB3C00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117E-E1CB-43E1-ABA2-125D0A20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087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164E-FEAB-4936-8160-5913BAB3C00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117E-E1CB-43E1-ABA2-125D0A20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9454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164E-FEAB-4936-8160-5913BAB3C00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117E-E1CB-43E1-ABA2-125D0A20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15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164E-FEAB-4936-8160-5913BAB3C00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117E-E1CB-43E1-ABA2-125D0A20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70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164E-FEAB-4936-8160-5913BAB3C00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117E-E1CB-43E1-ABA2-125D0A20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4576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164E-FEAB-4936-8160-5913BAB3C00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117E-E1CB-43E1-ABA2-125D0A20B6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282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164E-FEAB-4936-8160-5913BAB3C00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117E-E1CB-43E1-ABA2-125D0A20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43289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164E-FEAB-4936-8160-5913BAB3C00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117E-E1CB-43E1-ABA2-125D0A20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4258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6164E-FEAB-4936-8160-5913BAB3C00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117E-E1CB-43E1-ABA2-125D0A20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146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8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6F56164E-FEAB-4936-8160-5913BAB3C00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86117E-E1CB-43E1-ABA2-125D0A20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5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6F56164E-FEAB-4936-8160-5913BAB3C002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9186117E-E1CB-43E1-ABA2-125D0A20B6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775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1.svg"/><Relationship Id="rId7" Type="http://schemas.openxmlformats.org/officeDocument/2006/relationships/diagramColors" Target="../diagrams/colors4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3.svg"/><Relationship Id="rId7" Type="http://schemas.openxmlformats.org/officeDocument/2006/relationships/diagramColors" Target="../diagrams/colors5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lled blueprint designs">
            <a:extLst>
              <a:ext uri="{FF2B5EF4-FFF2-40B4-BE49-F238E27FC236}">
                <a16:creationId xmlns:a16="http://schemas.microsoft.com/office/drawing/2014/main" id="{806049D8-F7A8-A77C-1779-461EFBBA48B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918" b="22919"/>
          <a:stretch/>
        </p:blipFill>
        <p:spPr>
          <a:xfrm>
            <a:off x="20" y="10"/>
            <a:ext cx="12191980" cy="424280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8932874-92C2-6355-0501-2CC43D40A7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3419936"/>
            <a:ext cx="8991600" cy="1645759"/>
          </a:xfrm>
        </p:spPr>
        <p:txBody>
          <a:bodyPr>
            <a:normAutofit/>
          </a:bodyPr>
          <a:lstStyle/>
          <a:p>
            <a:r>
              <a:rPr lang="en-US"/>
              <a:t>A Year in Review: 2024</a:t>
            </a:r>
            <a:br>
              <a:rPr lang="en-US"/>
            </a:br>
            <a:r>
              <a:rPr lang="en-US"/>
              <a:t>Planning Division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5E6C38-D03C-30CE-DE3F-97ACE380F7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5194" y="5371138"/>
            <a:ext cx="6801612" cy="928062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Board of Supervisors</a:t>
            </a:r>
          </a:p>
          <a:p>
            <a:pPr>
              <a:lnSpc>
                <a:spcPct val="90000"/>
              </a:lnSpc>
            </a:pPr>
            <a:r>
              <a:rPr lang="en-US" dirty="0">
                <a:latin typeface="+mj-lt"/>
              </a:rPr>
              <a:t>January 7, 2025</a:t>
            </a:r>
          </a:p>
        </p:txBody>
      </p:sp>
    </p:spTree>
    <p:extLst>
      <p:ext uri="{BB962C8B-B14F-4D97-AF65-F5344CB8AC3E}">
        <p14:creationId xmlns:p14="http://schemas.microsoft.com/office/powerpoint/2010/main" val="3983397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6278E-E81F-75CD-6F6B-E4008F519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108" y="290385"/>
            <a:ext cx="2862259" cy="1428929"/>
          </a:xfrm>
        </p:spPr>
        <p:txBody>
          <a:bodyPr>
            <a:normAutofit/>
          </a:bodyPr>
          <a:lstStyle/>
          <a:p>
            <a:r>
              <a:rPr lang="en-US"/>
              <a:t>Staffing</a:t>
            </a:r>
            <a:endParaRPr lang="en-US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5008D4C-2B99-0410-BAF2-F3E4F450E0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3903429"/>
              </p:ext>
            </p:extLst>
          </p:nvPr>
        </p:nvGraphicFramePr>
        <p:xfrm>
          <a:off x="2101626" y="487680"/>
          <a:ext cx="9744934" cy="59504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341759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32C39D-3013-E153-2FF5-2CC08490B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1871" y="262393"/>
            <a:ext cx="9993849" cy="1428929"/>
          </a:xfrm>
        </p:spPr>
        <p:txBody>
          <a:bodyPr>
            <a:normAutofit/>
          </a:bodyPr>
          <a:lstStyle/>
          <a:p>
            <a:r>
              <a:rPr lang="en-US" dirty="0"/>
              <a:t>Planning Division Duties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01D946C2-0FEC-EF3C-DF5A-0FB858AE91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06720863"/>
              </p:ext>
            </p:extLst>
          </p:nvPr>
        </p:nvGraphicFramePr>
        <p:xfrm>
          <a:off x="1262063" y="2013055"/>
          <a:ext cx="9993657" cy="4582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8385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94A87-BD5B-D06D-C20E-F71A70E32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79679"/>
            <a:ext cx="7729728" cy="1188720"/>
          </a:xfrm>
        </p:spPr>
        <p:txBody>
          <a:bodyPr/>
          <a:lstStyle/>
          <a:p>
            <a:r>
              <a:rPr lang="en-US" dirty="0"/>
              <a:t>Planning Division 2024 Applications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C8062598-06D6-CBC7-3364-B17FE352E6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2371108"/>
              </p:ext>
            </p:extLst>
          </p:nvPr>
        </p:nvGraphicFramePr>
        <p:xfrm>
          <a:off x="528320" y="1808481"/>
          <a:ext cx="11114832" cy="48971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9E1F0D5-641D-C635-11B9-AD0531BF4C62}"/>
              </a:ext>
            </a:extLst>
          </p:cNvPr>
          <p:cNvSpPr txBox="1"/>
          <p:nvPr/>
        </p:nvSpPr>
        <p:spPr>
          <a:xfrm>
            <a:off x="9476999" y="6209044"/>
            <a:ext cx="2491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89 Applications Total</a:t>
            </a:r>
          </a:p>
        </p:txBody>
      </p:sp>
    </p:spTree>
    <p:extLst>
      <p:ext uri="{BB962C8B-B14F-4D97-AF65-F5344CB8AC3E}">
        <p14:creationId xmlns:p14="http://schemas.microsoft.com/office/powerpoint/2010/main" val="2157831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BBFB9-1D26-D496-3665-F04A20BD0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6057" y="836023"/>
            <a:ext cx="3695841" cy="5183777"/>
          </a:xfrm>
        </p:spPr>
        <p:txBody>
          <a:bodyPr anchor="ctr">
            <a:normAutofit/>
          </a:bodyPr>
          <a:lstStyle/>
          <a:p>
            <a:r>
              <a:rPr lang="en-US" sz="3300" dirty="0">
                <a:solidFill>
                  <a:schemeClr val="tx1"/>
                </a:solidFill>
              </a:rPr>
              <a:t>2024 Code Enforcement Cases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A1920266-01AE-28A5-BC2B-5D32366896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202136"/>
              </p:ext>
            </p:extLst>
          </p:nvPr>
        </p:nvGraphicFramePr>
        <p:xfrm>
          <a:off x="4456775" y="196053"/>
          <a:ext cx="7399945" cy="61581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5311AB5A-2FAE-EAAD-EC66-9E6768A26CFC}"/>
              </a:ext>
            </a:extLst>
          </p:cNvPr>
          <p:cNvSpPr txBox="1"/>
          <p:nvPr/>
        </p:nvSpPr>
        <p:spPr>
          <a:xfrm>
            <a:off x="4849432" y="6348176"/>
            <a:ext cx="700728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b="1" dirty="0">
                <a:latin typeface="+mj-lt"/>
              </a:rPr>
              <a:t>2024 Total Civil Penalties received (as of December 3, 2024): $441,479</a:t>
            </a:r>
          </a:p>
        </p:txBody>
      </p:sp>
    </p:spTree>
    <p:extLst>
      <p:ext uri="{BB962C8B-B14F-4D97-AF65-F5344CB8AC3E}">
        <p14:creationId xmlns:p14="http://schemas.microsoft.com/office/powerpoint/2010/main" val="575399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C4B3B-F1A9-BBA5-4AAF-E2B948D56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2024 Planning Projects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961C2FE-8762-0E7D-769B-385D7FB7596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493025"/>
              </p:ext>
            </p:extLst>
          </p:nvPr>
        </p:nvGraphicFramePr>
        <p:xfrm>
          <a:off x="1262063" y="2013055"/>
          <a:ext cx="8785735" cy="42014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35299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37511-FAAD-136D-EF28-8753AC8321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/>
          </a:bodyPr>
          <a:lstStyle/>
          <a:p>
            <a:r>
              <a:rPr lang="en-US" dirty="0"/>
              <a:t>Williamson Act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4CD5757-70DF-4A72-B8BA-D5E5ACAA8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EA93A49-7FC9-4173-84F4-14FF7005DE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Farm scene with solid fill">
            <a:extLst>
              <a:ext uri="{FF2B5EF4-FFF2-40B4-BE49-F238E27FC236}">
                <a16:creationId xmlns:a16="http://schemas.microsoft.com/office/drawing/2014/main" id="{20D01974-04F5-79A6-71CE-6A684F79D9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715890" y="1768763"/>
            <a:ext cx="3328416" cy="3328416"/>
          </a:xfrm>
          <a:prstGeom prst="rect">
            <a:avLst/>
          </a:prstGeom>
        </p:spPr>
      </p:pic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D6001D1B-FB8E-39C4-1E93-55E38894031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510730"/>
              </p:ext>
            </p:extLst>
          </p:nvPr>
        </p:nvGraphicFramePr>
        <p:xfrm>
          <a:off x="803243" y="2638044"/>
          <a:ext cx="5963317" cy="326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1799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147F11-0A17-0831-8C3F-218B4BEEAC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0570C5-338B-EBDF-01EF-4004EDB38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964692"/>
            <a:ext cx="5894832" cy="1188720"/>
          </a:xfrm>
        </p:spPr>
        <p:txBody>
          <a:bodyPr>
            <a:normAutofit fontScale="90000"/>
          </a:bodyPr>
          <a:lstStyle/>
          <a:p>
            <a:r>
              <a:rPr lang="en-US" sz="2800" dirty="0"/>
              <a:t>Surface and Mining Reclamation Act (SMARA) Mining Program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5FA69C7-1B16-2582-4335-140E4D1DF5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6706" y="964692"/>
            <a:ext cx="3986784" cy="4936558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03A973-0554-A418-983F-1DCBCAC76C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1298" y="1128683"/>
            <a:ext cx="3657600" cy="4608576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Graphic 7" descr="Labor with solid fill">
            <a:extLst>
              <a:ext uri="{FF2B5EF4-FFF2-40B4-BE49-F238E27FC236}">
                <a16:creationId xmlns:a16="http://schemas.microsoft.com/office/drawing/2014/main" id="{46BDC049-87BF-D87D-FEEA-2BC0C3A387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7715890" y="1768763"/>
            <a:ext cx="3328416" cy="3328416"/>
          </a:xfrm>
          <a:prstGeom prst="rect">
            <a:avLst/>
          </a:prstGeom>
        </p:spPr>
      </p:pic>
      <p:graphicFrame>
        <p:nvGraphicFramePr>
          <p:cNvPr id="10" name="Content Placeholder 5">
            <a:extLst>
              <a:ext uri="{FF2B5EF4-FFF2-40B4-BE49-F238E27FC236}">
                <a16:creationId xmlns:a16="http://schemas.microsoft.com/office/drawing/2014/main" id="{04046EC8-B4CB-E433-88B0-0C3DFE90862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9612271"/>
              </p:ext>
            </p:extLst>
          </p:nvPr>
        </p:nvGraphicFramePr>
        <p:xfrm>
          <a:off x="803243" y="2638044"/>
          <a:ext cx="5963317" cy="3263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26252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29CD99-A2A8-C98B-CB0F-1C957F455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rgbClr val="262626"/>
                </a:solidFill>
              </a:rPr>
              <a:t>2025 Outlook: Planning Priorities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62FAE4C-8E63-C29F-5EAD-2FB87F338F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1064940"/>
              </p:ext>
            </p:extLst>
          </p:nvPr>
        </p:nvGraphicFramePr>
        <p:xfrm>
          <a:off x="965200" y="1767841"/>
          <a:ext cx="10261600" cy="45008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060638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71C241A9-A460-4AD1-916F-25308628A5B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8929</TotalTime>
  <Words>314</Words>
  <Application>Microsoft Office PowerPoint</Application>
  <PresentationFormat>Widescreen</PresentationFormat>
  <Paragraphs>76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Gill Sans MT</vt:lpstr>
      <vt:lpstr>Parcel</vt:lpstr>
      <vt:lpstr>A Year in Review: 2024 Planning Division</vt:lpstr>
      <vt:lpstr>Staffing</vt:lpstr>
      <vt:lpstr>Planning Division Duties</vt:lpstr>
      <vt:lpstr>Planning Division 2024 Applications</vt:lpstr>
      <vt:lpstr>2024 Code Enforcement Cases</vt:lpstr>
      <vt:lpstr>2024 Planning Projects</vt:lpstr>
      <vt:lpstr>Williamson Act</vt:lpstr>
      <vt:lpstr>Surface and Mining Reclamation Act (SMARA) Mining Program</vt:lpstr>
      <vt:lpstr>2025 Outlook: Planning Priorities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Hailey Lang</dc:creator>
  <cp:lastModifiedBy>Hailey Lang</cp:lastModifiedBy>
  <cp:revision>35</cp:revision>
  <dcterms:created xsi:type="dcterms:W3CDTF">2023-12-13T23:01:21Z</dcterms:created>
  <dcterms:modified xsi:type="dcterms:W3CDTF">2024-12-12T19:45:56Z</dcterms:modified>
</cp:coreProperties>
</file>